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3" ContentType="audi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85" r:id="rId3"/>
    <p:sldId id="263" r:id="rId4"/>
    <p:sldId id="265" r:id="rId5"/>
    <p:sldId id="266" r:id="rId6"/>
    <p:sldId id="264" r:id="rId7"/>
    <p:sldId id="278" r:id="rId8"/>
    <p:sldId id="267" r:id="rId9"/>
    <p:sldId id="269" r:id="rId10"/>
    <p:sldId id="270" r:id="rId11"/>
    <p:sldId id="260" r:id="rId12"/>
    <p:sldId id="261" r:id="rId13"/>
    <p:sldId id="258" r:id="rId14"/>
    <p:sldId id="262" r:id="rId15"/>
    <p:sldId id="268" r:id="rId16"/>
    <p:sldId id="286" r:id="rId17"/>
    <p:sldId id="287" r:id="rId18"/>
    <p:sldId id="288" r:id="rId19"/>
    <p:sldId id="289" r:id="rId20"/>
    <p:sldId id="281" r:id="rId21"/>
    <p:sldId id="282" r:id="rId22"/>
    <p:sldId id="283" r:id="rId23"/>
    <p:sldId id="284" r:id="rId24"/>
    <p:sldId id="271" r:id="rId25"/>
    <p:sldId id="280" r:id="rId26"/>
    <p:sldId id="27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1632" y="-9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864C-8395-904E-8578-20D976E7DAA9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43AF0-C79D-1642-A131-8F741C285FB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864C-8395-904E-8578-20D976E7DAA9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43AF0-C79D-1642-A131-8F741C285F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864C-8395-904E-8578-20D976E7DAA9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43AF0-C79D-1642-A131-8F741C285F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864C-8395-904E-8578-20D976E7DAA9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43AF0-C79D-1642-A131-8F741C285F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864C-8395-904E-8578-20D976E7DAA9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43AF0-C79D-1642-A131-8F741C285FB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864C-8395-904E-8578-20D976E7DAA9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43AF0-C79D-1642-A131-8F741C285F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864C-8395-904E-8578-20D976E7DAA9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43AF0-C79D-1642-A131-8F741C285F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864C-8395-904E-8578-20D976E7DAA9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43AF0-C79D-1642-A131-8F741C285F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864C-8395-904E-8578-20D976E7DAA9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43AF0-C79D-1642-A131-8F741C285F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864C-8395-904E-8578-20D976E7DAA9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43AF0-C79D-1642-A131-8F741C285FB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2BBA864C-8395-904E-8578-20D976E7DAA9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58343AF0-C79D-1642-A131-8F741C285FB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2BBA864C-8395-904E-8578-20D976E7DAA9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8343AF0-C79D-1642-A131-8F741C285FB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tructuresynth.sourceforge.net/" TargetMode="External"/><Relationship Id="rId4" Type="http://schemas.openxmlformats.org/officeDocument/2006/relationships/hyperlink" Target="http://impromptu.moso.com.au/" TargetMode="External"/><Relationship Id="rId5" Type="http://schemas.openxmlformats.org/officeDocument/2006/relationships/hyperlink" Target="mailto:adam@adamsmith.a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ntextfreeart.or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Grammars</a:t>
            </a:r>
            <a:br>
              <a:rPr lang="en-US" dirty="0" smtClean="0"/>
            </a:br>
            <a:r>
              <a:rPr lang="en-US" dirty="0" smtClean="0"/>
              <a:t>for Creative Programmers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Adam M. Smith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990" y="6266555"/>
            <a:ext cx="2635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TESC. November 19,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3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72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Primitives</a:t>
            </a:r>
          </a:p>
          <a:p>
            <a:endParaRPr lang="en-US" dirty="0" smtClean="0"/>
          </a:p>
          <a:p>
            <a:r>
              <a:rPr lang="en-US" dirty="0" smtClean="0"/>
              <a:t>Transformations</a:t>
            </a:r>
          </a:p>
          <a:p>
            <a:endParaRPr lang="en-US" dirty="0" smtClean="0"/>
          </a:p>
          <a:p>
            <a:r>
              <a:rPr lang="en-US" dirty="0" smtClean="0"/>
              <a:t>Abstractions</a:t>
            </a:r>
          </a:p>
          <a:p>
            <a:endParaRPr lang="en-US" dirty="0" smtClean="0"/>
          </a:p>
          <a:p>
            <a:r>
              <a:rPr lang="en-US" dirty="0" err="1" smtClean="0"/>
              <a:t>Nondeterminism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02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863" y="1847731"/>
            <a:ext cx="5671968" cy="485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68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Snakes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4" y="1685900"/>
            <a:ext cx="4106739" cy="2302405"/>
          </a:xfrm>
        </p:spPr>
        <p:txBody>
          <a:bodyPr>
            <a:noAutofit/>
          </a:bodyPr>
          <a:lstStyle/>
          <a:p>
            <a:pPr marL="118872" indent="0">
              <a:buNone/>
            </a:pPr>
            <a:r>
              <a:rPr lang="pt-BR" sz="1000" dirty="0" smtClean="0">
                <a:latin typeface="Courier"/>
                <a:cs typeface="Courier"/>
              </a:rPr>
              <a:t>                             ____</a:t>
            </a:r>
            <a:endParaRPr lang="pt-BR" sz="1000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pt-BR" sz="1000" dirty="0" smtClean="0">
                <a:latin typeface="Courier"/>
                <a:cs typeface="Courier"/>
              </a:rPr>
              <a:t>    ________________________</a:t>
            </a:r>
            <a:r>
              <a:rPr lang="pt-BR" sz="1000" dirty="0">
                <a:latin typeface="Courier"/>
                <a:cs typeface="Courier"/>
              </a:rPr>
              <a:t>/ O  \___/</a:t>
            </a:r>
          </a:p>
          <a:p>
            <a:pPr marL="118872" indent="0">
              <a:buNone/>
            </a:pPr>
            <a:r>
              <a:rPr lang="pt-BR" sz="1000" dirty="0" smtClean="0">
                <a:latin typeface="Courier"/>
                <a:cs typeface="Courier"/>
              </a:rPr>
              <a:t>   &lt;</a:t>
            </a:r>
            <a:r>
              <a:rPr lang="pt-BR" sz="1000" dirty="0">
                <a:latin typeface="Courier"/>
                <a:cs typeface="Courier"/>
              </a:rPr>
              <a:t>_____________________________/   \</a:t>
            </a:r>
          </a:p>
          <a:p>
            <a:pPr marL="118872" indent="0">
              <a:buNone/>
            </a:pPr>
            <a:endParaRPr lang="pt-BR" sz="1000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pt-BR" sz="1000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pt-BR" sz="1000" dirty="0">
                <a:latin typeface="Courier"/>
                <a:cs typeface="Courier"/>
              </a:rPr>
              <a:t>      </a:t>
            </a:r>
            <a:r>
              <a:rPr lang="pt-BR" sz="1000" dirty="0" smtClean="0">
                <a:latin typeface="Courier"/>
                <a:cs typeface="Courier"/>
              </a:rPr>
              <a:t>	                      </a:t>
            </a:r>
            <a:r>
              <a:rPr lang="pt-BR" sz="1000" dirty="0">
                <a:latin typeface="Courier"/>
                <a:cs typeface="Courier"/>
              </a:rPr>
              <a:t>____</a:t>
            </a:r>
          </a:p>
          <a:p>
            <a:pPr marL="118872" indent="0">
              <a:buNone/>
            </a:pPr>
            <a:r>
              <a:rPr lang="pt-BR" sz="1000" dirty="0">
                <a:latin typeface="Courier"/>
                <a:cs typeface="Courier"/>
              </a:rPr>
              <a:t>  </a:t>
            </a:r>
            <a:r>
              <a:rPr lang="pt-BR" sz="1000" dirty="0" smtClean="0">
                <a:latin typeface="Courier"/>
                <a:cs typeface="Courier"/>
              </a:rPr>
              <a:t> 	 ____________________</a:t>
            </a:r>
            <a:r>
              <a:rPr lang="pt-BR" sz="1000" dirty="0">
                <a:latin typeface="Courier"/>
                <a:cs typeface="Courier"/>
              </a:rPr>
              <a:t>/ O  \___/</a:t>
            </a:r>
          </a:p>
          <a:p>
            <a:pPr marL="118872" indent="0">
              <a:buNone/>
            </a:pPr>
            <a:r>
              <a:rPr lang="pt-BR" sz="1000" dirty="0">
                <a:latin typeface="Courier"/>
                <a:cs typeface="Courier"/>
              </a:rPr>
              <a:t>	</a:t>
            </a:r>
            <a:r>
              <a:rPr lang="pt-BR" sz="1000" dirty="0" smtClean="0">
                <a:latin typeface="Courier"/>
                <a:cs typeface="Courier"/>
              </a:rPr>
              <a:t>&lt;</a:t>
            </a:r>
            <a:r>
              <a:rPr lang="pt-BR" sz="1000" dirty="0">
                <a:latin typeface="Courier"/>
                <a:cs typeface="Courier"/>
              </a:rPr>
              <a:t>_/_\_/_\_/_\_/_\_/_______/   \</a:t>
            </a:r>
          </a:p>
          <a:p>
            <a:pPr marL="118872" indent="0">
              <a:buNone/>
            </a:pPr>
            <a:endParaRPr lang="pt-BR" sz="1000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pt-BR" sz="1000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pt-BR" sz="1000" dirty="0">
                <a:latin typeface="Courier"/>
                <a:cs typeface="Courier"/>
              </a:rPr>
              <a:t>                                   ____</a:t>
            </a:r>
          </a:p>
          <a:p>
            <a:pPr marL="118872" indent="0">
              <a:buNone/>
            </a:pPr>
            <a:r>
              <a:rPr lang="pt-BR" sz="1000" dirty="0">
                <a:latin typeface="Courier"/>
                <a:cs typeface="Courier"/>
              </a:rPr>
              <a:t>  ________________________________/ O  \___/</a:t>
            </a:r>
          </a:p>
          <a:p>
            <a:pPr marL="118872" indent="0">
              <a:buNone/>
            </a:pPr>
            <a:r>
              <a:rPr lang="pt-BR" sz="1000" dirty="0">
                <a:latin typeface="Courier"/>
                <a:cs typeface="Courier"/>
              </a:rPr>
              <a:t> &lt;%%%%%%%%%%%%%%%%%%%%%%%%%%%%%%%%_____/   \</a:t>
            </a:r>
          </a:p>
          <a:p>
            <a:pPr marL="118872" indent="0">
              <a:buNone/>
            </a:pPr>
            <a:endParaRPr lang="pt-BR" sz="1000" dirty="0">
              <a:latin typeface="Courier"/>
              <a:cs typeface="Courier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23722" y="2009846"/>
            <a:ext cx="4106739" cy="2305858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pt-BR" sz="1000" dirty="0" smtClean="0">
                <a:latin typeface="Courier"/>
                <a:cs typeface="Courier"/>
              </a:rPr>
              <a:t> 	                 ____</a:t>
            </a:r>
          </a:p>
          <a:p>
            <a:pPr marL="118872" indent="0">
              <a:buFont typeface="Wingdings 2"/>
              <a:buNone/>
            </a:pPr>
            <a:r>
              <a:rPr lang="pt-BR" sz="1000" dirty="0" smtClean="0">
                <a:latin typeface="Courier"/>
                <a:cs typeface="Courier"/>
              </a:rPr>
              <a:t>	  ______________/ O  \___/</a:t>
            </a:r>
          </a:p>
          <a:p>
            <a:pPr marL="118872" indent="0">
              <a:buFont typeface="Wingdings 2"/>
              <a:buNone/>
            </a:pPr>
            <a:r>
              <a:rPr lang="pt-BR" sz="1000" dirty="0" smtClean="0">
                <a:latin typeface="Courier"/>
                <a:cs typeface="Courier"/>
              </a:rPr>
              <a:t>	 &lt;_O_O_O_O_O_O_O_____/   \</a:t>
            </a:r>
          </a:p>
          <a:p>
            <a:pPr marL="118872" indent="0">
              <a:buFont typeface="Wingdings 2"/>
              <a:buNone/>
            </a:pPr>
            <a:endParaRPr lang="pt-BR" sz="1000" dirty="0" smtClean="0">
              <a:latin typeface="Courier"/>
              <a:cs typeface="Courier"/>
            </a:endParaRPr>
          </a:p>
          <a:p>
            <a:pPr marL="118872" indent="0">
              <a:buFont typeface="Wingdings 2"/>
              <a:buNone/>
            </a:pPr>
            <a:endParaRPr lang="pt-BR" sz="1000" dirty="0" smtClean="0">
              <a:latin typeface="Courier"/>
              <a:cs typeface="Courier"/>
            </a:endParaRPr>
          </a:p>
          <a:p>
            <a:pPr marL="118872" indent="0">
              <a:buFont typeface="Wingdings 2"/>
              <a:buNone/>
            </a:pPr>
            <a:r>
              <a:rPr lang="pt-BR" sz="1000" dirty="0" smtClean="0">
                <a:latin typeface="Courier"/>
                <a:cs typeface="Courier"/>
              </a:rPr>
              <a:t>                                   ____</a:t>
            </a:r>
          </a:p>
          <a:p>
            <a:pPr marL="118872" indent="0">
              <a:buFont typeface="Wingdings 2"/>
              <a:buNone/>
            </a:pPr>
            <a:r>
              <a:rPr lang="pt-BR" sz="1000" dirty="0" smtClean="0">
                <a:latin typeface="Courier"/>
                <a:cs typeface="Courier"/>
              </a:rPr>
              <a:t>  ________________________________/ O  \___/</a:t>
            </a:r>
          </a:p>
          <a:p>
            <a:pPr marL="118872" indent="0">
              <a:buFont typeface="Wingdings 2"/>
              <a:buNone/>
            </a:pPr>
            <a:r>
              <a:rPr lang="pt-BR" sz="1000" dirty="0" smtClean="0">
                <a:latin typeface="Courier"/>
                <a:cs typeface="Courier"/>
              </a:rPr>
              <a:t> &lt;_8_8_8_8_8_8_8_8_8_8_8_8_8_8_8_8_____/   \</a:t>
            </a:r>
          </a:p>
          <a:p>
            <a:pPr marL="118872" indent="0">
              <a:buFont typeface="Wingdings 2"/>
              <a:buNone/>
            </a:pPr>
            <a:endParaRPr lang="pt-BR" sz="1000" dirty="0" smtClean="0">
              <a:latin typeface="Courier"/>
              <a:cs typeface="Courier"/>
            </a:endParaRPr>
          </a:p>
          <a:p>
            <a:pPr marL="118872" indent="0">
              <a:buFont typeface="Wingdings 2"/>
              <a:buNone/>
            </a:pPr>
            <a:endParaRPr lang="pt-BR" sz="1000" dirty="0" smtClean="0">
              <a:latin typeface="Courier"/>
              <a:cs typeface="Courier"/>
            </a:endParaRPr>
          </a:p>
          <a:p>
            <a:pPr marL="118872" indent="0">
              <a:buFont typeface="Wingdings 2"/>
              <a:buNone/>
            </a:pPr>
            <a:r>
              <a:rPr lang="pt-BR" sz="1000" dirty="0" smtClean="0">
                <a:latin typeface="Courier"/>
                <a:cs typeface="Courier"/>
              </a:rPr>
              <a:t>    		                          ____</a:t>
            </a:r>
          </a:p>
          <a:p>
            <a:pPr marL="118872" indent="0">
              <a:buFont typeface="Wingdings 2"/>
              <a:buNone/>
            </a:pPr>
            <a:r>
              <a:rPr lang="pt-BR" sz="1000" dirty="0" smtClean="0">
                <a:latin typeface="Courier"/>
                <a:cs typeface="Courier"/>
              </a:rPr>
              <a:t> 		 ________________________/ O  \___/</a:t>
            </a:r>
          </a:p>
          <a:p>
            <a:pPr marL="118872" indent="0">
              <a:buFont typeface="Wingdings 2"/>
              <a:buNone/>
            </a:pPr>
            <a:r>
              <a:rPr lang="pt-BR" sz="1000" dirty="0" smtClean="0">
                <a:latin typeface="Courier"/>
                <a:cs typeface="Courier"/>
              </a:rPr>
              <a:t> 		&lt;888888888888888888888888_____/   \</a:t>
            </a:r>
            <a:endParaRPr lang="en-US" sz="1000" dirty="0">
              <a:latin typeface="Courier"/>
              <a:cs typeface="Courier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1743" y="4950659"/>
            <a:ext cx="7744392" cy="1700101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pt-BR" sz="2000" dirty="0" smtClean="0">
                <a:latin typeface="Courier"/>
                <a:cs typeface="Courier"/>
              </a:rPr>
              <a:t>                                   ____</a:t>
            </a:r>
          </a:p>
          <a:p>
            <a:pPr marL="118872" indent="0">
              <a:buFont typeface="Wingdings 2"/>
              <a:buNone/>
            </a:pPr>
            <a:r>
              <a:rPr lang="pt-BR" sz="2000" dirty="0" smtClean="0">
                <a:latin typeface="Courier"/>
                <a:cs typeface="Courier"/>
              </a:rPr>
              <a:t>  ________________________________/ O  \___/</a:t>
            </a:r>
          </a:p>
          <a:p>
            <a:pPr marL="118872" indent="0">
              <a:buFont typeface="Wingdings 2"/>
              <a:buNone/>
            </a:pPr>
            <a:r>
              <a:rPr lang="pt-BR" sz="2000" dirty="0" smtClean="0">
                <a:latin typeface="Courier"/>
                <a:cs typeface="Courier"/>
              </a:rPr>
              <a:t> &lt;%%%%%%%%%%%%%%%%%%%%%%%%%%%%%%%%_____/   \</a:t>
            </a:r>
          </a:p>
          <a:p>
            <a:pPr marL="118872" indent="0">
              <a:buFont typeface="Wingdings 2"/>
              <a:buNone/>
            </a:pPr>
            <a:endParaRPr lang="pt-BR" sz="2000" dirty="0">
              <a:latin typeface="Courier"/>
              <a:cs typeface="Courier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91743" y="5129238"/>
            <a:ext cx="7037190" cy="1521522"/>
            <a:chOff x="642133" y="5129238"/>
            <a:chExt cx="7037190" cy="1521522"/>
          </a:xfrm>
        </p:grpSpPr>
        <p:sp>
          <p:nvSpPr>
            <p:cNvPr id="13" name="Rectangle 12"/>
            <p:cNvSpPr/>
            <p:nvPr/>
          </p:nvSpPr>
          <p:spPr>
            <a:xfrm>
              <a:off x="642133" y="5129238"/>
              <a:ext cx="5390204" cy="1521522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body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42133" y="5317739"/>
              <a:ext cx="505979" cy="92266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tail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52180" y="5129238"/>
              <a:ext cx="1627143" cy="1521522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head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910411" y="5317739"/>
              <a:ext cx="689539" cy="101195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tongue</a:t>
              </a:r>
              <a:endParaRPr lang="en-US" sz="12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56025" y="5317738"/>
              <a:ext cx="658402" cy="92266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 smtClean="0"/>
                <a:t>segment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21632" y="5198686"/>
              <a:ext cx="689539" cy="58893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eye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4329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Snake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4076974" cy="4625609"/>
          </a:xfrm>
        </p:spPr>
        <p:txBody>
          <a:bodyPr>
            <a:normAutofit/>
          </a:bodyPr>
          <a:lstStyle/>
          <a:p>
            <a:r>
              <a:rPr lang="en-US" dirty="0" smtClean="0"/>
              <a:t>Snake:</a:t>
            </a:r>
          </a:p>
          <a:p>
            <a:pPr lvl="1"/>
            <a:r>
              <a:rPr lang="en-US" dirty="0" smtClean="0"/>
              <a:t>1 head</a:t>
            </a:r>
            <a:endParaRPr lang="en-US" dirty="0"/>
          </a:p>
          <a:p>
            <a:pPr lvl="1"/>
            <a:r>
              <a:rPr lang="en-US" dirty="0" smtClean="0"/>
              <a:t>1 body</a:t>
            </a:r>
          </a:p>
          <a:p>
            <a:endParaRPr lang="en-US" dirty="0"/>
          </a:p>
          <a:p>
            <a:r>
              <a:rPr lang="en-US" dirty="0" smtClean="0"/>
              <a:t>Head:</a:t>
            </a:r>
          </a:p>
          <a:p>
            <a:pPr lvl="1"/>
            <a:r>
              <a:rPr lang="en-US" dirty="0" smtClean="0"/>
              <a:t>1 skull</a:t>
            </a:r>
          </a:p>
          <a:p>
            <a:pPr lvl="1"/>
            <a:r>
              <a:rPr lang="en-US" dirty="0"/>
              <a:t>2</a:t>
            </a:r>
            <a:r>
              <a:rPr lang="en-US" dirty="0" smtClean="0"/>
              <a:t> eyes</a:t>
            </a:r>
          </a:p>
          <a:p>
            <a:pPr lvl="1"/>
            <a:r>
              <a:rPr lang="en-US" dirty="0" smtClean="0"/>
              <a:t>1 tongue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86574" y="1927591"/>
            <a:ext cx="4076974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 smtClean="0"/>
              <a:t>Body: </a:t>
            </a:r>
            <a:r>
              <a:rPr lang="en-US" dirty="0" smtClean="0">
                <a:solidFill>
                  <a:srgbClr val="D4D4D6"/>
                </a:solidFill>
              </a:rPr>
              <a:t>(common)</a:t>
            </a:r>
          </a:p>
          <a:p>
            <a:pPr lvl="1"/>
            <a:r>
              <a:rPr lang="en-US" dirty="0" smtClean="0"/>
              <a:t>1 spine segment</a:t>
            </a:r>
          </a:p>
          <a:p>
            <a:pPr lvl="1"/>
            <a:r>
              <a:rPr lang="en-US" dirty="0" smtClean="0"/>
              <a:t>1 body</a:t>
            </a:r>
          </a:p>
          <a:p>
            <a:endParaRPr lang="en-US" dirty="0" smtClean="0"/>
          </a:p>
          <a:p>
            <a:r>
              <a:rPr lang="en-US" dirty="0" smtClean="0"/>
              <a:t>Body: </a:t>
            </a:r>
            <a:r>
              <a:rPr lang="en-US" dirty="0" smtClean="0">
                <a:solidFill>
                  <a:schemeClr val="bg2"/>
                </a:solidFill>
              </a:rPr>
              <a:t>(uncommon)</a:t>
            </a:r>
          </a:p>
          <a:p>
            <a:pPr lvl="1"/>
            <a:r>
              <a:rPr lang="en-US" dirty="0" smtClean="0"/>
              <a:t>1 tail</a:t>
            </a:r>
          </a:p>
        </p:txBody>
      </p:sp>
    </p:spTree>
    <p:extLst>
      <p:ext uri="{BB962C8B-B14F-4D97-AF65-F5344CB8AC3E}">
        <p14:creationId xmlns:p14="http://schemas.microsoft.com/office/powerpoint/2010/main" val="277336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63040" y="1408668"/>
            <a:ext cx="227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ContextFreeArt</a:t>
            </a:r>
            <a:r>
              <a:rPr lang="en-US" dirty="0" smtClean="0"/>
              <a:t>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97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nak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8192"/>
            <a:ext cx="9144000" cy="23078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167" y="140118"/>
            <a:ext cx="2565000" cy="660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startshape</a:t>
            </a:r>
            <a:r>
              <a:rPr lang="en-US" sz="900" dirty="0"/>
              <a:t> snake</a:t>
            </a:r>
          </a:p>
          <a:p>
            <a:endParaRPr lang="en-US" sz="900" dirty="0"/>
          </a:p>
          <a:p>
            <a:r>
              <a:rPr lang="en-US" sz="900" dirty="0"/>
              <a:t>shape snake {</a:t>
            </a:r>
          </a:p>
          <a:p>
            <a:r>
              <a:rPr lang="en-US" sz="900" dirty="0"/>
              <a:t>	head []</a:t>
            </a:r>
          </a:p>
          <a:p>
            <a:r>
              <a:rPr lang="en-US" sz="900" dirty="0"/>
              <a:t>	body [z 1 x -1]</a:t>
            </a:r>
          </a:p>
          <a:p>
            <a:r>
              <a:rPr lang="en-US" sz="900" dirty="0"/>
              <a:t>}</a:t>
            </a:r>
          </a:p>
          <a:p>
            <a:endParaRPr lang="en-US" sz="900" dirty="0"/>
          </a:p>
          <a:p>
            <a:r>
              <a:rPr lang="en-US" sz="900" dirty="0"/>
              <a:t>shape tongue {</a:t>
            </a:r>
          </a:p>
          <a:p>
            <a:r>
              <a:rPr lang="en-US" sz="900" dirty="0"/>
              <a:t>	SQUARE [s 1 0.1]</a:t>
            </a:r>
          </a:p>
          <a:p>
            <a:r>
              <a:rPr lang="en-US" sz="900" dirty="0"/>
              <a:t>	SQUARE [x 0.6 y 0.25 s 0.5 0.1 r 60]</a:t>
            </a:r>
          </a:p>
          <a:p>
            <a:r>
              <a:rPr lang="en-US" sz="900" dirty="0"/>
              <a:t>	SQUARE [x 0.6 y -0.25 s 0.5 0.1 r -60]</a:t>
            </a:r>
          </a:p>
          <a:p>
            <a:r>
              <a:rPr lang="en-US" sz="900" dirty="0"/>
              <a:t>}</a:t>
            </a:r>
          </a:p>
          <a:p>
            <a:endParaRPr lang="en-US" sz="900" dirty="0"/>
          </a:p>
          <a:p>
            <a:r>
              <a:rPr lang="en-US" sz="900" dirty="0"/>
              <a:t>shape eye {</a:t>
            </a:r>
          </a:p>
          <a:p>
            <a:r>
              <a:rPr lang="en-US" sz="900" dirty="0"/>
              <a:t>	CIRCLE [b 1 sat 1 hue 60]</a:t>
            </a:r>
          </a:p>
          <a:p>
            <a:r>
              <a:rPr lang="en-US" sz="900" dirty="0"/>
              <a:t>	CIRCLE [b 0 s 0.25 1]</a:t>
            </a:r>
          </a:p>
          <a:p>
            <a:r>
              <a:rPr lang="en-US" sz="900" dirty="0"/>
              <a:t>}</a:t>
            </a:r>
          </a:p>
          <a:p>
            <a:endParaRPr lang="en-US" sz="900" dirty="0"/>
          </a:p>
          <a:p>
            <a:r>
              <a:rPr lang="en-US" sz="900" dirty="0"/>
              <a:t>shape head {</a:t>
            </a:r>
          </a:p>
          <a:p>
            <a:r>
              <a:rPr lang="en-US" sz="900" dirty="0"/>
              <a:t>	CIRCLE [s 2 1 b 0.25 sat 1 hue 90]</a:t>
            </a:r>
          </a:p>
          <a:p>
            <a:r>
              <a:rPr lang="en-US" sz="900" dirty="0"/>
              <a:t>	eye [x 0.5 y 0.25 s 0.5 0.25]</a:t>
            </a:r>
          </a:p>
          <a:p>
            <a:r>
              <a:rPr lang="en-US" sz="900" dirty="0"/>
              <a:t>	eye [x 0.65 y 0.35 s 0.5 0.25 z -1]</a:t>
            </a:r>
          </a:p>
          <a:p>
            <a:r>
              <a:rPr lang="en-US" sz="900" dirty="0"/>
              <a:t>	tongue [x 1 b 1 sat 1]</a:t>
            </a:r>
          </a:p>
          <a:p>
            <a:r>
              <a:rPr lang="en-US" sz="900" dirty="0"/>
              <a:t>}</a:t>
            </a:r>
          </a:p>
          <a:p>
            <a:endParaRPr lang="en-US" sz="900" dirty="0"/>
          </a:p>
          <a:p>
            <a:r>
              <a:rPr lang="en-US" sz="900" dirty="0"/>
              <a:t>shape body</a:t>
            </a:r>
          </a:p>
          <a:p>
            <a:r>
              <a:rPr lang="en-US" sz="900" dirty="0"/>
              <a:t>rule 6 {</a:t>
            </a:r>
          </a:p>
          <a:p>
            <a:r>
              <a:rPr lang="en-US" sz="900" dirty="0"/>
              <a:t>	segment []</a:t>
            </a:r>
          </a:p>
          <a:p>
            <a:r>
              <a:rPr lang="en-US" sz="900" dirty="0"/>
              <a:t>	body [x -0.75 r 15]</a:t>
            </a:r>
          </a:p>
          <a:p>
            <a:r>
              <a:rPr lang="en-US" sz="900" dirty="0"/>
              <a:t>}</a:t>
            </a:r>
          </a:p>
          <a:p>
            <a:endParaRPr lang="en-US" sz="900" dirty="0"/>
          </a:p>
          <a:p>
            <a:r>
              <a:rPr lang="en-US" sz="900" dirty="0"/>
              <a:t>rule 4 {</a:t>
            </a:r>
          </a:p>
          <a:p>
            <a:r>
              <a:rPr lang="en-US" sz="900" dirty="0"/>
              <a:t>	segment []</a:t>
            </a:r>
          </a:p>
          <a:p>
            <a:r>
              <a:rPr lang="en-US" sz="900" dirty="0"/>
              <a:t>	body [x -0.75 r -15]</a:t>
            </a:r>
          </a:p>
          <a:p>
            <a:r>
              <a:rPr lang="en-US" sz="900" dirty="0"/>
              <a:t>}</a:t>
            </a:r>
          </a:p>
          <a:p>
            <a:endParaRPr lang="en-US" sz="900" dirty="0"/>
          </a:p>
          <a:p>
            <a:r>
              <a:rPr lang="en-US" sz="900" dirty="0"/>
              <a:t>rule 0.5 {</a:t>
            </a:r>
          </a:p>
          <a:p>
            <a:r>
              <a:rPr lang="en-US" sz="900" dirty="0"/>
              <a:t>	tail []</a:t>
            </a:r>
          </a:p>
          <a:p>
            <a:r>
              <a:rPr lang="en-US" sz="900" dirty="0"/>
              <a:t>}</a:t>
            </a:r>
          </a:p>
          <a:p>
            <a:endParaRPr lang="en-US" sz="900" dirty="0"/>
          </a:p>
          <a:p>
            <a:r>
              <a:rPr lang="en-US" sz="900" dirty="0"/>
              <a:t>shape segment {</a:t>
            </a:r>
          </a:p>
          <a:p>
            <a:r>
              <a:rPr lang="en-US" sz="900" dirty="0"/>
              <a:t>	CIRCLE [ b 0.25 sat 1 hue 90]</a:t>
            </a:r>
          </a:p>
          <a:p>
            <a:r>
              <a:rPr lang="en-US" sz="900" dirty="0"/>
              <a:t>}</a:t>
            </a:r>
          </a:p>
          <a:p>
            <a:endParaRPr lang="en-US" sz="900" dirty="0"/>
          </a:p>
          <a:p>
            <a:r>
              <a:rPr lang="en-US" sz="900" dirty="0"/>
              <a:t>shape tail {</a:t>
            </a:r>
          </a:p>
          <a:p>
            <a:r>
              <a:rPr lang="en-US" sz="900" dirty="0"/>
              <a:t>	TRIANGLE [r 90 s 1 2 b 0.25 sat 1 hue 90]</a:t>
            </a:r>
          </a:p>
          <a:p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397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490"/>
            <a:ext cx="9144000" cy="65595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444" y="155222"/>
            <a:ext cx="1534520" cy="6494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" dirty="0" err="1"/>
              <a:t>startshape</a:t>
            </a:r>
            <a:r>
              <a:rPr lang="tr-TR" sz="400" dirty="0"/>
              <a:t> </a:t>
            </a:r>
            <a:r>
              <a:rPr lang="tr-TR" sz="400" dirty="0" err="1"/>
              <a:t>cats</a:t>
            </a:r>
            <a:endParaRPr lang="tr-TR" sz="400" dirty="0"/>
          </a:p>
          <a:p>
            <a:endParaRPr lang="tr-TR" sz="400" dirty="0"/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cats</a:t>
            </a:r>
            <a:r>
              <a:rPr lang="tr-TR" sz="400" dirty="0"/>
              <a:t> {</a:t>
            </a:r>
          </a:p>
          <a:p>
            <a:r>
              <a:rPr lang="tr-TR" sz="400" dirty="0"/>
              <a:t>5 * { </a:t>
            </a:r>
            <a:r>
              <a:rPr lang="tr-TR" sz="400" dirty="0" err="1"/>
              <a:t>hue</a:t>
            </a:r>
            <a:r>
              <a:rPr lang="tr-TR" sz="400" dirty="0"/>
              <a:t> +10 x +150 sat 0} {</a:t>
            </a:r>
          </a:p>
          <a:p>
            <a:r>
              <a:rPr lang="tr-TR" sz="400" dirty="0"/>
              <a:t>5 * { </a:t>
            </a:r>
            <a:r>
              <a:rPr lang="tr-TR" sz="400" dirty="0" err="1"/>
              <a:t>hue</a:t>
            </a:r>
            <a:r>
              <a:rPr lang="tr-TR" sz="400" dirty="0"/>
              <a:t> +100 y - 100 } </a:t>
            </a:r>
            <a:r>
              <a:rPr lang="tr-TR" sz="400" dirty="0" err="1"/>
              <a:t>cat</a:t>
            </a:r>
            <a:r>
              <a:rPr lang="tr-TR" sz="400" dirty="0"/>
              <a:t> { }</a:t>
            </a:r>
          </a:p>
          <a:p>
            <a:r>
              <a:rPr lang="tr-TR" sz="400" dirty="0"/>
              <a:t>}</a:t>
            </a:r>
          </a:p>
          <a:p>
            <a:r>
              <a:rPr lang="tr-TR" sz="400" dirty="0"/>
              <a:t>}</a:t>
            </a:r>
          </a:p>
          <a:p>
            <a:endParaRPr lang="tr-TR" sz="400" dirty="0"/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cat</a:t>
            </a:r>
            <a:r>
              <a:rPr lang="tr-TR" sz="400" dirty="0"/>
              <a:t> {</a:t>
            </a:r>
          </a:p>
          <a:p>
            <a:r>
              <a:rPr lang="tr-TR" sz="400" dirty="0" err="1"/>
              <a:t>head</a:t>
            </a:r>
            <a:r>
              <a:rPr lang="tr-TR" sz="400" dirty="0"/>
              <a:t> {}</a:t>
            </a:r>
          </a:p>
          <a:p>
            <a:r>
              <a:rPr lang="tr-TR" sz="400" dirty="0" err="1"/>
              <a:t>eyes</a:t>
            </a:r>
            <a:r>
              <a:rPr lang="tr-TR" sz="400" dirty="0"/>
              <a:t> {}</a:t>
            </a:r>
          </a:p>
          <a:p>
            <a:r>
              <a:rPr lang="tr-TR" sz="400" dirty="0" err="1"/>
              <a:t>ears</a:t>
            </a:r>
            <a:r>
              <a:rPr lang="tr-TR" sz="400" dirty="0"/>
              <a:t> {}</a:t>
            </a:r>
          </a:p>
          <a:p>
            <a:r>
              <a:rPr lang="tr-TR" sz="400" dirty="0" err="1"/>
              <a:t>stripes</a:t>
            </a:r>
            <a:r>
              <a:rPr lang="tr-TR" sz="400" dirty="0"/>
              <a:t> {}</a:t>
            </a:r>
          </a:p>
          <a:p>
            <a:r>
              <a:rPr lang="tr-TR" sz="400" dirty="0" err="1"/>
              <a:t>nose</a:t>
            </a:r>
            <a:r>
              <a:rPr lang="tr-TR" sz="400" dirty="0"/>
              <a:t> {}</a:t>
            </a:r>
          </a:p>
          <a:p>
            <a:r>
              <a:rPr lang="tr-TR" sz="400" dirty="0"/>
              <a:t>}</a:t>
            </a:r>
          </a:p>
          <a:p>
            <a:endParaRPr lang="tr-TR" sz="400" dirty="0"/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head</a:t>
            </a:r>
            <a:r>
              <a:rPr lang="tr-TR" sz="400" dirty="0"/>
              <a:t> {</a:t>
            </a:r>
          </a:p>
          <a:p>
            <a:r>
              <a:rPr lang="tr-TR" sz="400" dirty="0"/>
              <a:t>CIRCLE { s 100 85 </a:t>
            </a:r>
            <a:r>
              <a:rPr lang="tr-TR" sz="400" dirty="0" err="1"/>
              <a:t>hue</a:t>
            </a:r>
            <a:r>
              <a:rPr lang="tr-TR" sz="400" dirty="0"/>
              <a:t> 1 sat 0.8 b 1 z -10}</a:t>
            </a:r>
          </a:p>
          <a:p>
            <a:r>
              <a:rPr lang="tr-TR" sz="400" dirty="0"/>
              <a:t>}</a:t>
            </a:r>
          </a:p>
          <a:p>
            <a:endParaRPr lang="tr-TR" sz="400" dirty="0"/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eyes</a:t>
            </a:r>
            <a:r>
              <a:rPr lang="tr-TR" sz="400" dirty="0"/>
              <a:t> { </a:t>
            </a:r>
            <a:r>
              <a:rPr lang="tr-TR" sz="400" dirty="0" err="1"/>
              <a:t>eye</a:t>
            </a:r>
            <a:r>
              <a:rPr lang="tr-TR" sz="400" dirty="0"/>
              <a:t> { x 20 } </a:t>
            </a:r>
            <a:r>
              <a:rPr lang="tr-TR" sz="400" dirty="0" err="1"/>
              <a:t>eye</a:t>
            </a:r>
            <a:r>
              <a:rPr lang="tr-TR" sz="400" dirty="0"/>
              <a:t> { x -20 } }</a:t>
            </a:r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eyes</a:t>
            </a:r>
            <a:r>
              <a:rPr lang="tr-TR" sz="400" dirty="0"/>
              <a:t> { </a:t>
            </a:r>
            <a:r>
              <a:rPr lang="tr-TR" sz="400" dirty="0" err="1"/>
              <a:t>happyeye</a:t>
            </a:r>
            <a:r>
              <a:rPr lang="tr-TR" sz="400" dirty="0"/>
              <a:t> { x 20 } </a:t>
            </a:r>
            <a:r>
              <a:rPr lang="tr-TR" sz="400" dirty="0" err="1"/>
              <a:t>happyeye</a:t>
            </a:r>
            <a:r>
              <a:rPr lang="tr-TR" sz="400" dirty="0"/>
              <a:t> { x -20 } }</a:t>
            </a:r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eyes</a:t>
            </a:r>
            <a:r>
              <a:rPr lang="tr-TR" sz="400" dirty="0"/>
              <a:t> { </a:t>
            </a:r>
            <a:r>
              <a:rPr lang="tr-TR" sz="400" dirty="0" err="1"/>
              <a:t>eye</a:t>
            </a:r>
            <a:r>
              <a:rPr lang="tr-TR" sz="400" dirty="0"/>
              <a:t> { s 1.3 1 x 16 } </a:t>
            </a:r>
            <a:r>
              <a:rPr lang="tr-TR" sz="400" dirty="0" err="1"/>
              <a:t>eye</a:t>
            </a:r>
            <a:r>
              <a:rPr lang="tr-TR" sz="400" dirty="0"/>
              <a:t> { s 1.3 1 x -16 } }</a:t>
            </a:r>
          </a:p>
          <a:p>
            <a:r>
              <a:rPr lang="tr-TR" sz="400" dirty="0"/>
              <a:t>#</a:t>
            </a:r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eyes</a:t>
            </a:r>
            <a:r>
              <a:rPr lang="tr-TR" sz="400" dirty="0"/>
              <a:t> { </a:t>
            </a:r>
            <a:r>
              <a:rPr lang="tr-TR" sz="400" dirty="0" err="1"/>
              <a:t>cateye</a:t>
            </a:r>
            <a:r>
              <a:rPr lang="tr-TR" sz="400" dirty="0"/>
              <a:t> { x 20 } </a:t>
            </a:r>
            <a:r>
              <a:rPr lang="tr-TR" sz="400" dirty="0" err="1"/>
              <a:t>cateye</a:t>
            </a:r>
            <a:r>
              <a:rPr lang="tr-TR" sz="400" dirty="0"/>
              <a:t> { x -20 } }</a:t>
            </a:r>
          </a:p>
          <a:p>
            <a:endParaRPr lang="tr-TR" sz="400" dirty="0"/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happyeye</a:t>
            </a:r>
            <a:r>
              <a:rPr lang="tr-TR" sz="400" dirty="0"/>
              <a:t> {</a:t>
            </a:r>
          </a:p>
          <a:p>
            <a:r>
              <a:rPr lang="tr-TR" sz="400" dirty="0"/>
              <a:t>CIRCLE { s 19 y 10 }</a:t>
            </a:r>
          </a:p>
          <a:p>
            <a:r>
              <a:rPr lang="tr-TR" sz="400" dirty="0"/>
              <a:t>CIRCLE { s 20 y 7 </a:t>
            </a:r>
            <a:r>
              <a:rPr lang="tr-TR" sz="400" dirty="0" err="1"/>
              <a:t>hue</a:t>
            </a:r>
            <a:r>
              <a:rPr lang="tr-TR" sz="400" dirty="0"/>
              <a:t> 1 sat 0.8 b 1 }</a:t>
            </a:r>
          </a:p>
          <a:p>
            <a:r>
              <a:rPr lang="tr-TR" sz="400" dirty="0"/>
              <a:t>}</a:t>
            </a:r>
          </a:p>
          <a:p>
            <a:endParaRPr lang="tr-TR" sz="400" dirty="0"/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cateye</a:t>
            </a:r>
            <a:r>
              <a:rPr lang="tr-TR" sz="400" dirty="0"/>
              <a:t> {</a:t>
            </a:r>
          </a:p>
          <a:p>
            <a:r>
              <a:rPr lang="tr-TR" sz="400" dirty="0"/>
              <a:t>CIRCLE { s 19 y 10 </a:t>
            </a:r>
            <a:r>
              <a:rPr lang="tr-TR" sz="400" dirty="0" err="1"/>
              <a:t>hue</a:t>
            </a:r>
            <a:r>
              <a:rPr lang="tr-TR" sz="400" dirty="0"/>
              <a:t> 1 sat 1 b 1}</a:t>
            </a:r>
          </a:p>
          <a:p>
            <a:r>
              <a:rPr lang="tr-TR" sz="400" dirty="0"/>
              <a:t>CIRCLE { s 18 y 10 </a:t>
            </a:r>
            <a:r>
              <a:rPr lang="tr-TR" sz="400" dirty="0" err="1"/>
              <a:t>hue</a:t>
            </a:r>
            <a:r>
              <a:rPr lang="tr-TR" sz="400" dirty="0"/>
              <a:t> 120 sat 0.1 b 1}</a:t>
            </a:r>
          </a:p>
          <a:p>
            <a:r>
              <a:rPr lang="tr-TR" sz="400" dirty="0"/>
              <a:t>CIRCLE { s 5 14 y 10 }</a:t>
            </a:r>
          </a:p>
          <a:p>
            <a:r>
              <a:rPr lang="tr-TR" sz="400" dirty="0"/>
              <a:t>}</a:t>
            </a:r>
          </a:p>
          <a:p>
            <a:endParaRPr lang="tr-TR" sz="400" dirty="0"/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eye</a:t>
            </a:r>
            <a:r>
              <a:rPr lang="tr-TR" sz="400" dirty="0"/>
              <a:t> {</a:t>
            </a:r>
          </a:p>
          <a:p>
            <a:r>
              <a:rPr lang="tr-TR" sz="400" dirty="0"/>
              <a:t>CIRCLE { s 20 y 10 </a:t>
            </a:r>
            <a:r>
              <a:rPr lang="tr-TR" sz="400" dirty="0" err="1"/>
              <a:t>hue</a:t>
            </a:r>
            <a:r>
              <a:rPr lang="tr-TR" sz="400" dirty="0"/>
              <a:t> 1 sat 1 b 1}</a:t>
            </a:r>
          </a:p>
          <a:p>
            <a:r>
              <a:rPr lang="tr-TR" sz="400" dirty="0"/>
              <a:t>CIRCLE { s 19 y 9.9 sat 0 b 1 }</a:t>
            </a:r>
          </a:p>
          <a:p>
            <a:r>
              <a:rPr lang="tr-TR" sz="400" dirty="0"/>
              <a:t>CIRCLE { s 13 y 9.7 </a:t>
            </a:r>
            <a:r>
              <a:rPr lang="tr-TR" sz="400" dirty="0" err="1"/>
              <a:t>hue</a:t>
            </a:r>
            <a:r>
              <a:rPr lang="tr-TR" sz="400" dirty="0"/>
              <a:t> 120 sat 0.2 b 0.3 }</a:t>
            </a:r>
          </a:p>
          <a:p>
            <a:r>
              <a:rPr lang="tr-TR" sz="400" dirty="0"/>
              <a:t>CIRCLE { s 9 y 9.7 }</a:t>
            </a:r>
          </a:p>
          <a:p>
            <a:r>
              <a:rPr lang="tr-TR" sz="400" dirty="0"/>
              <a:t>CIRCLE { s 3 y 12 x 3 sat 0 b 1 }</a:t>
            </a:r>
          </a:p>
          <a:p>
            <a:r>
              <a:rPr lang="tr-TR" sz="400" dirty="0"/>
              <a:t>}</a:t>
            </a:r>
          </a:p>
          <a:p>
            <a:endParaRPr lang="tr-TR" sz="400" dirty="0"/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ears</a:t>
            </a:r>
            <a:r>
              <a:rPr lang="tr-TR" sz="400" dirty="0"/>
              <a:t> { </a:t>
            </a:r>
            <a:r>
              <a:rPr lang="tr-TR" sz="400" dirty="0" err="1"/>
              <a:t>ear</a:t>
            </a:r>
            <a:r>
              <a:rPr lang="tr-TR" sz="400" dirty="0"/>
              <a:t> { } </a:t>
            </a:r>
            <a:r>
              <a:rPr lang="tr-TR" sz="400" dirty="0" err="1"/>
              <a:t>ear</a:t>
            </a:r>
            <a:r>
              <a:rPr lang="tr-TR" sz="400" dirty="0"/>
              <a:t> { </a:t>
            </a:r>
            <a:r>
              <a:rPr lang="tr-TR" sz="400" dirty="0" err="1"/>
              <a:t>flip</a:t>
            </a:r>
            <a:r>
              <a:rPr lang="tr-TR" sz="400" dirty="0"/>
              <a:t> 90 } }</a:t>
            </a:r>
          </a:p>
          <a:p>
            <a:endParaRPr lang="tr-TR" sz="400" dirty="0"/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ear</a:t>
            </a:r>
            <a:r>
              <a:rPr lang="tr-TR" sz="400" dirty="0"/>
              <a:t> { </a:t>
            </a:r>
            <a:r>
              <a:rPr lang="tr-TR" sz="400" dirty="0" err="1"/>
              <a:t>triear</a:t>
            </a:r>
            <a:r>
              <a:rPr lang="tr-TR" sz="400" dirty="0"/>
              <a:t> { r 2 } }</a:t>
            </a:r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ear</a:t>
            </a:r>
            <a:r>
              <a:rPr lang="tr-TR" sz="400" dirty="0"/>
              <a:t> { </a:t>
            </a:r>
            <a:r>
              <a:rPr lang="tr-TR" sz="400" dirty="0" err="1"/>
              <a:t>triear</a:t>
            </a:r>
            <a:r>
              <a:rPr lang="tr-TR" sz="400" dirty="0"/>
              <a:t> { r -2 } }</a:t>
            </a:r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ear</a:t>
            </a:r>
            <a:r>
              <a:rPr lang="tr-TR" sz="400" dirty="0"/>
              <a:t> { </a:t>
            </a:r>
            <a:r>
              <a:rPr lang="tr-TR" sz="400" dirty="0" err="1"/>
              <a:t>triear</a:t>
            </a:r>
            <a:r>
              <a:rPr lang="tr-TR" sz="400" dirty="0"/>
              <a:t> { r 5 } }</a:t>
            </a:r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ear</a:t>
            </a:r>
            <a:r>
              <a:rPr lang="tr-TR" sz="400" dirty="0"/>
              <a:t> { </a:t>
            </a:r>
            <a:r>
              <a:rPr lang="tr-TR" sz="400" dirty="0" err="1"/>
              <a:t>triear</a:t>
            </a:r>
            <a:r>
              <a:rPr lang="tr-TR" sz="400" dirty="0"/>
              <a:t> { r -5 } }</a:t>
            </a:r>
          </a:p>
          <a:p>
            <a:endParaRPr lang="tr-TR" sz="400" dirty="0"/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triear</a:t>
            </a:r>
            <a:r>
              <a:rPr lang="tr-TR" sz="400" dirty="0"/>
              <a:t> {</a:t>
            </a:r>
          </a:p>
          <a:p>
            <a:r>
              <a:rPr lang="tr-TR" sz="400" dirty="0"/>
              <a:t>TRIANGLE { s 35 x -40 y 30 r 38 z -11 </a:t>
            </a:r>
            <a:r>
              <a:rPr lang="tr-TR" sz="400" dirty="0" err="1"/>
              <a:t>hue</a:t>
            </a:r>
            <a:r>
              <a:rPr lang="tr-TR" sz="400" dirty="0"/>
              <a:t> 1 sat 0.8 b 1}</a:t>
            </a:r>
          </a:p>
          <a:p>
            <a:r>
              <a:rPr lang="tr-TR" sz="400" dirty="0"/>
              <a:t>TRIANGLE { s 20 x -40 y 30 r 38 z -11 </a:t>
            </a:r>
            <a:r>
              <a:rPr lang="tr-TR" sz="400" dirty="0" err="1"/>
              <a:t>hue</a:t>
            </a:r>
            <a:r>
              <a:rPr lang="tr-TR" sz="400" dirty="0"/>
              <a:t> 1 sat 0.8 b 0.8}</a:t>
            </a:r>
          </a:p>
          <a:p>
            <a:r>
              <a:rPr lang="tr-TR" sz="400" dirty="0"/>
              <a:t>}</a:t>
            </a:r>
          </a:p>
          <a:p>
            <a:endParaRPr lang="tr-TR" sz="400" dirty="0"/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stripes</a:t>
            </a:r>
            <a:r>
              <a:rPr lang="tr-TR" sz="400" dirty="0"/>
              <a:t> { </a:t>
            </a:r>
            <a:r>
              <a:rPr lang="tr-TR" sz="400" dirty="0" err="1"/>
              <a:t>stripe</a:t>
            </a:r>
            <a:r>
              <a:rPr lang="tr-TR" sz="400" dirty="0"/>
              <a:t> { r 20 y +0.5} </a:t>
            </a:r>
            <a:r>
              <a:rPr lang="tr-TR" sz="400" dirty="0" err="1"/>
              <a:t>stripe</a:t>
            </a:r>
            <a:r>
              <a:rPr lang="tr-TR" sz="400" dirty="0"/>
              <a:t> { r 0 } </a:t>
            </a:r>
            <a:r>
              <a:rPr lang="tr-TR" sz="400" dirty="0" err="1"/>
              <a:t>stripe</a:t>
            </a:r>
            <a:r>
              <a:rPr lang="tr-TR" sz="400" dirty="0"/>
              <a:t> { r -20 y +0.5} }</a:t>
            </a:r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stripes</a:t>
            </a:r>
            <a:r>
              <a:rPr lang="tr-TR" sz="400" dirty="0"/>
              <a:t> { </a:t>
            </a:r>
            <a:r>
              <a:rPr lang="tr-TR" sz="400" dirty="0" err="1"/>
              <a:t>stripe</a:t>
            </a:r>
            <a:r>
              <a:rPr lang="tr-TR" sz="400" dirty="0"/>
              <a:t> { r 20 y +0.5} </a:t>
            </a:r>
            <a:r>
              <a:rPr lang="tr-TR" sz="400" dirty="0" err="1"/>
              <a:t>stripe</a:t>
            </a:r>
            <a:r>
              <a:rPr lang="tr-TR" sz="400" dirty="0"/>
              <a:t> { r -20 y +0.5} }</a:t>
            </a:r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stripes</a:t>
            </a:r>
            <a:r>
              <a:rPr lang="tr-TR" sz="400" dirty="0"/>
              <a:t> { </a:t>
            </a:r>
            <a:r>
              <a:rPr lang="tr-TR" sz="400" dirty="0" err="1"/>
              <a:t>stripe</a:t>
            </a:r>
            <a:r>
              <a:rPr lang="tr-TR" sz="400" dirty="0"/>
              <a:t> { r 0 } }</a:t>
            </a:r>
          </a:p>
          <a:p>
            <a:endParaRPr lang="tr-TR" sz="400" dirty="0"/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stripe</a:t>
            </a:r>
            <a:r>
              <a:rPr lang="tr-TR" sz="400" dirty="0"/>
              <a:t> {</a:t>
            </a:r>
          </a:p>
          <a:p>
            <a:r>
              <a:rPr lang="tr-TR" sz="400" dirty="0"/>
              <a:t>TRIANGLE { s 10 20 y 36 r 180 </a:t>
            </a:r>
            <a:r>
              <a:rPr lang="tr-TR" sz="400" dirty="0" err="1"/>
              <a:t>hue</a:t>
            </a:r>
            <a:r>
              <a:rPr lang="tr-TR" sz="400" dirty="0"/>
              <a:t> 1 sat 0.8 b 0.8 }</a:t>
            </a:r>
          </a:p>
          <a:p>
            <a:r>
              <a:rPr lang="tr-TR" sz="400" dirty="0"/>
              <a:t>}</a:t>
            </a:r>
          </a:p>
          <a:p>
            <a:endParaRPr lang="tr-TR" sz="400" dirty="0"/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nose</a:t>
            </a:r>
            <a:r>
              <a:rPr lang="tr-TR" sz="400" dirty="0"/>
              <a:t> 0.5 {</a:t>
            </a:r>
          </a:p>
          <a:p>
            <a:r>
              <a:rPr lang="tr-TR" sz="400" dirty="0"/>
              <a:t>CIRCLE { s 20 16 y -5 h 1 sat 1 b 0.5 } </a:t>
            </a:r>
          </a:p>
          <a:p>
            <a:r>
              <a:rPr lang="tr-TR" sz="400" dirty="0"/>
              <a:t>CIRCLE { s 5 4 y -2 x 4 h 1 sat 1 b 0.8 }</a:t>
            </a:r>
          </a:p>
          <a:p>
            <a:r>
              <a:rPr lang="tr-TR" sz="400" dirty="0"/>
              <a:t>SQUARE { s 0.8 6 y -16 z -1 }</a:t>
            </a:r>
          </a:p>
          <a:p>
            <a:r>
              <a:rPr lang="tr-TR" sz="400" dirty="0"/>
              <a:t>CIRCLE { x -9 s 18 y -16 z -2 } </a:t>
            </a:r>
          </a:p>
          <a:p>
            <a:r>
              <a:rPr lang="tr-TR" sz="400" dirty="0"/>
              <a:t>CIRCLE { x -9 s 19 y -14 z -2 </a:t>
            </a:r>
            <a:r>
              <a:rPr lang="tr-TR" sz="400" dirty="0" err="1"/>
              <a:t>hue</a:t>
            </a:r>
            <a:r>
              <a:rPr lang="tr-TR" sz="400" dirty="0"/>
              <a:t> 1 sat 0.8 b 1 } </a:t>
            </a:r>
          </a:p>
          <a:p>
            <a:r>
              <a:rPr lang="tr-TR" sz="400" dirty="0"/>
              <a:t>CIRCLE { x 9 s 18 y -16 z -2 } </a:t>
            </a:r>
          </a:p>
          <a:p>
            <a:r>
              <a:rPr lang="tr-TR" sz="400" dirty="0"/>
              <a:t>CIRCLE { x 9 s 19 y -14 z -2 </a:t>
            </a:r>
            <a:r>
              <a:rPr lang="tr-TR" sz="400" dirty="0" err="1"/>
              <a:t>hue</a:t>
            </a:r>
            <a:r>
              <a:rPr lang="tr-TR" sz="400" dirty="0"/>
              <a:t> 1 sat 0.8 b 1 } </a:t>
            </a:r>
          </a:p>
          <a:p>
            <a:r>
              <a:rPr lang="tr-TR" sz="400" dirty="0" err="1"/>
              <a:t>whiskers</a:t>
            </a:r>
            <a:r>
              <a:rPr lang="tr-TR" sz="400" dirty="0"/>
              <a:t> { }</a:t>
            </a:r>
          </a:p>
          <a:p>
            <a:r>
              <a:rPr lang="tr-TR" sz="400" dirty="0"/>
              <a:t>}</a:t>
            </a:r>
          </a:p>
          <a:p>
            <a:endParaRPr lang="tr-TR" sz="400" dirty="0"/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nose</a:t>
            </a:r>
            <a:r>
              <a:rPr lang="tr-TR" sz="400" dirty="0"/>
              <a:t> {</a:t>
            </a:r>
          </a:p>
          <a:p>
            <a:r>
              <a:rPr lang="tr-TR" sz="400" dirty="0"/>
              <a:t>CIRCLE { s 20 16 y -5 h 1 sat 1 b 0.5 } </a:t>
            </a:r>
          </a:p>
          <a:p>
            <a:r>
              <a:rPr lang="tr-TR" sz="400" dirty="0"/>
              <a:t>CIRCLE { s 5 4 y -2 x 4 h 1 sat 1 b 0.8 } </a:t>
            </a:r>
          </a:p>
          <a:p>
            <a:r>
              <a:rPr lang="tr-TR" sz="400" dirty="0"/>
              <a:t>CIRCLE { s 25 z -8 y -15 </a:t>
            </a:r>
            <a:r>
              <a:rPr lang="tr-TR" sz="400" dirty="0" err="1"/>
              <a:t>hue</a:t>
            </a:r>
            <a:r>
              <a:rPr lang="tr-TR" sz="400" dirty="0"/>
              <a:t> 20 sat 0.6 b 0.9 x 10 }</a:t>
            </a:r>
          </a:p>
          <a:p>
            <a:r>
              <a:rPr lang="tr-TR" sz="400" dirty="0"/>
              <a:t>CIRCLE { s 25 z -8 y -15 </a:t>
            </a:r>
            <a:r>
              <a:rPr lang="tr-TR" sz="400" dirty="0" err="1"/>
              <a:t>hue</a:t>
            </a:r>
            <a:r>
              <a:rPr lang="tr-TR" sz="400" dirty="0"/>
              <a:t> 20 sat 0.6 b 0.9 x -10 }</a:t>
            </a:r>
          </a:p>
          <a:p>
            <a:r>
              <a:rPr lang="tr-TR" sz="400" dirty="0" err="1"/>
              <a:t>whiskers</a:t>
            </a:r>
            <a:r>
              <a:rPr lang="tr-TR" sz="400" dirty="0"/>
              <a:t> {}</a:t>
            </a:r>
          </a:p>
          <a:p>
            <a:r>
              <a:rPr lang="tr-TR" sz="400" dirty="0" err="1"/>
              <a:t>mouth</a:t>
            </a:r>
            <a:r>
              <a:rPr lang="tr-TR" sz="400" dirty="0"/>
              <a:t> { }</a:t>
            </a:r>
          </a:p>
          <a:p>
            <a:r>
              <a:rPr lang="tr-TR" sz="400" dirty="0"/>
              <a:t>}</a:t>
            </a:r>
          </a:p>
          <a:p>
            <a:endParaRPr lang="tr-TR" sz="400" dirty="0"/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whiskers</a:t>
            </a:r>
            <a:r>
              <a:rPr lang="tr-TR" sz="400" dirty="0"/>
              <a:t> { </a:t>
            </a:r>
            <a:r>
              <a:rPr lang="tr-TR" sz="400" dirty="0" err="1"/>
              <a:t>half_whiskers</a:t>
            </a:r>
            <a:r>
              <a:rPr lang="tr-TR" sz="400" dirty="0"/>
              <a:t> {} </a:t>
            </a:r>
            <a:r>
              <a:rPr lang="tr-TR" sz="400" dirty="0" err="1"/>
              <a:t>half_whiskers</a:t>
            </a:r>
            <a:r>
              <a:rPr lang="tr-TR" sz="400" dirty="0"/>
              <a:t> { </a:t>
            </a:r>
            <a:r>
              <a:rPr lang="tr-TR" sz="400" dirty="0" err="1"/>
              <a:t>flip</a:t>
            </a:r>
            <a:r>
              <a:rPr lang="tr-TR" sz="400" dirty="0"/>
              <a:t> 90 } }</a:t>
            </a:r>
          </a:p>
          <a:p>
            <a:endParaRPr lang="tr-TR" sz="400" dirty="0"/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half_whiskers</a:t>
            </a:r>
            <a:r>
              <a:rPr lang="tr-TR" sz="400" dirty="0"/>
              <a:t> { 4 * { r -5 y -1 x +1 } </a:t>
            </a:r>
            <a:r>
              <a:rPr lang="tr-TR" sz="400" dirty="0" err="1"/>
              <a:t>whisker</a:t>
            </a:r>
            <a:r>
              <a:rPr lang="tr-TR" sz="400" dirty="0"/>
              <a:t> { r -85 x 35 y -10 } }</a:t>
            </a:r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whisker</a:t>
            </a:r>
            <a:r>
              <a:rPr lang="tr-TR" sz="400" dirty="0"/>
              <a:t> { SQUARE { s 0.2 35 } }</a:t>
            </a:r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whisker</a:t>
            </a:r>
            <a:r>
              <a:rPr lang="tr-TR" sz="400" dirty="0"/>
              <a:t> { SQUARE { s 0.2 51 } }</a:t>
            </a:r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whisker</a:t>
            </a:r>
            <a:r>
              <a:rPr lang="tr-TR" sz="400" dirty="0"/>
              <a:t> { SQUARE { s 0.2 41 } }</a:t>
            </a:r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whisker</a:t>
            </a:r>
            <a:r>
              <a:rPr lang="tr-TR" sz="400" dirty="0"/>
              <a:t> 0.4 { }</a:t>
            </a:r>
          </a:p>
          <a:p>
            <a:endParaRPr lang="tr-TR" sz="400" dirty="0"/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mouth</a:t>
            </a:r>
            <a:r>
              <a:rPr lang="tr-TR" sz="400" dirty="0"/>
              <a:t> {</a:t>
            </a:r>
          </a:p>
          <a:p>
            <a:r>
              <a:rPr lang="tr-TR" sz="400" dirty="0"/>
              <a:t>CIRCLE { s 20 y -25 z -9 </a:t>
            </a:r>
            <a:r>
              <a:rPr lang="tr-TR" sz="400" dirty="0" err="1"/>
              <a:t>hue</a:t>
            </a:r>
            <a:r>
              <a:rPr lang="tr-TR" sz="400" dirty="0"/>
              <a:t> 10 sat 0.3 b 0.2}</a:t>
            </a:r>
          </a:p>
          <a:p>
            <a:r>
              <a:rPr lang="tr-TR" sz="400" dirty="0"/>
              <a:t>CIRCLE { s 10 5 y -33 x 0 </a:t>
            </a:r>
            <a:r>
              <a:rPr lang="tr-TR" sz="400" dirty="0" err="1"/>
              <a:t>hue</a:t>
            </a:r>
            <a:r>
              <a:rPr lang="tr-TR" sz="400" dirty="0"/>
              <a:t> 1 sat 0.8 b 0.8}</a:t>
            </a:r>
          </a:p>
          <a:p>
            <a:r>
              <a:rPr lang="tr-TR" sz="400" dirty="0"/>
              <a:t>}</a:t>
            </a:r>
          </a:p>
          <a:p>
            <a:endParaRPr lang="tr-TR" sz="400" dirty="0"/>
          </a:p>
          <a:p>
            <a:r>
              <a:rPr lang="tr-TR" sz="400" dirty="0" err="1"/>
              <a:t>rule</a:t>
            </a:r>
            <a:r>
              <a:rPr lang="tr-TR" sz="400" dirty="0"/>
              <a:t> </a:t>
            </a:r>
            <a:r>
              <a:rPr lang="tr-TR" sz="400" dirty="0" err="1"/>
              <a:t>mouth</a:t>
            </a:r>
            <a:r>
              <a:rPr lang="tr-TR" sz="400" dirty="0"/>
              <a:t> { # </a:t>
            </a:r>
            <a:r>
              <a:rPr lang="tr-TR" sz="400" dirty="0" err="1"/>
              <a:t>teeth</a:t>
            </a:r>
            <a:endParaRPr lang="tr-TR" sz="400" dirty="0"/>
          </a:p>
          <a:p>
            <a:r>
              <a:rPr lang="tr-TR" sz="400" dirty="0"/>
              <a:t>CIRCLE { s 24 z -9 y -15.7 x -9.9 }</a:t>
            </a:r>
          </a:p>
          <a:p>
            <a:r>
              <a:rPr lang="tr-TR" sz="400" dirty="0"/>
              <a:t>CIRCLE { s 24 z -9 y -15.7 x 9.9 }</a:t>
            </a:r>
          </a:p>
          <a:p>
            <a:r>
              <a:rPr lang="tr-TR" sz="400" dirty="0"/>
              <a:t>TRIANGLE { s 8 10 r 180 y -28 z -9.8 x -10 b 1 sat 0} </a:t>
            </a:r>
          </a:p>
          <a:p>
            <a:r>
              <a:rPr lang="tr-TR" sz="400" dirty="0"/>
              <a:t>TRIANGLE { s 8 10 r 180 y -28 z -9.8 x 10 b 1 sat 0 } </a:t>
            </a:r>
          </a:p>
          <a:p>
            <a:r>
              <a:rPr lang="tr-TR" sz="400" dirty="0"/>
              <a:t>CIRCLE { s 20 y -25 z -9.9 </a:t>
            </a:r>
            <a:r>
              <a:rPr lang="tr-TR" sz="400" dirty="0" err="1"/>
              <a:t>hue</a:t>
            </a:r>
            <a:r>
              <a:rPr lang="tr-TR" sz="400" dirty="0"/>
              <a:t> 20 sat 0.6 b 0.9}</a:t>
            </a:r>
          </a:p>
          <a:p>
            <a:r>
              <a:rPr lang="tr-TR" sz="400" dirty="0"/>
              <a:t>}</a:t>
            </a:r>
            <a:endParaRPr lang="en-US" sz="400" dirty="0"/>
          </a:p>
        </p:txBody>
      </p:sp>
    </p:spTree>
    <p:extLst>
      <p:ext uri="{BB962C8B-B14F-4D97-AF65-F5344CB8AC3E}">
        <p14:creationId xmlns:p14="http://schemas.microsoft.com/office/powerpoint/2010/main" val="288737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634" y="0"/>
            <a:ext cx="686536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5778" y="225778"/>
            <a:ext cx="1052429" cy="6370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" dirty="0" err="1"/>
              <a:t>startshape</a:t>
            </a:r>
            <a:r>
              <a:rPr lang="en-US" sz="200" dirty="0"/>
              <a:t> </a:t>
            </a:r>
            <a:r>
              <a:rPr lang="en-US" sz="200" dirty="0" err="1"/>
              <a:t>CityRoot</a:t>
            </a:r>
            <a:endParaRPr lang="en-US" sz="200" dirty="0"/>
          </a:p>
          <a:p>
            <a:endParaRPr lang="en-US" sz="200" dirty="0"/>
          </a:p>
          <a:p>
            <a:r>
              <a:rPr lang="en-US" sz="200" dirty="0"/>
              <a:t>import </a:t>
            </a:r>
            <a:r>
              <a:rPr lang="en-US" sz="200" dirty="0" err="1"/>
              <a:t>i_pix.cfdg</a:t>
            </a:r>
            <a:endParaRPr lang="en-US" sz="200" dirty="0"/>
          </a:p>
          <a:p>
            <a:endParaRPr lang="en-US" sz="200" dirty="0"/>
          </a:p>
          <a:p>
            <a:r>
              <a:rPr lang="en-US" sz="200" dirty="0"/>
              <a:t>shape Mouth {</a:t>
            </a:r>
          </a:p>
          <a:p>
            <a:r>
              <a:rPr lang="en-US" sz="200" dirty="0"/>
              <a:t>	</a:t>
            </a:r>
            <a:r>
              <a:rPr lang="en-US" sz="200" dirty="0" err="1"/>
              <a:t>SyllableBoth</a:t>
            </a:r>
            <a:r>
              <a:rPr lang="en-US" sz="200" dirty="0"/>
              <a:t> []</a:t>
            </a:r>
          </a:p>
          <a:p>
            <a:r>
              <a:rPr lang="en-US" sz="200" dirty="0"/>
              <a:t>}</a:t>
            </a:r>
          </a:p>
          <a:p>
            <a:endParaRPr lang="en-US" sz="200" dirty="0"/>
          </a:p>
          <a:p>
            <a:r>
              <a:rPr lang="en-US" sz="200" dirty="0"/>
              <a:t>shape Syllable </a:t>
            </a:r>
          </a:p>
          <a:p>
            <a:r>
              <a:rPr lang="en-US" sz="200" dirty="0"/>
              <a:t>rule 10 { Consonant [] }</a:t>
            </a:r>
          </a:p>
          <a:p>
            <a:r>
              <a:rPr lang="en-US" sz="200" dirty="0"/>
              <a:t>rule 1 { </a:t>
            </a:r>
            <a:r>
              <a:rPr lang="en-US" sz="200" dirty="0" err="1"/>
              <a:t>SyllableLeft</a:t>
            </a:r>
            <a:r>
              <a:rPr lang="en-US" sz="200" dirty="0"/>
              <a:t> [] }</a:t>
            </a:r>
          </a:p>
          <a:p>
            <a:r>
              <a:rPr lang="en-US" sz="200" dirty="0"/>
              <a:t>rule 5 { </a:t>
            </a:r>
            <a:r>
              <a:rPr lang="en-US" sz="200" dirty="0" err="1"/>
              <a:t>SyllableBoth</a:t>
            </a:r>
            <a:r>
              <a:rPr lang="en-US" sz="200" dirty="0"/>
              <a:t> [] }</a:t>
            </a:r>
          </a:p>
          <a:p>
            <a:r>
              <a:rPr lang="en-US" sz="200" dirty="0"/>
              <a:t>rule 1 { </a:t>
            </a:r>
            <a:r>
              <a:rPr lang="en-US" sz="200" dirty="0" err="1"/>
              <a:t>SyllableRight</a:t>
            </a:r>
            <a:r>
              <a:rPr lang="en-US" sz="200" dirty="0"/>
              <a:t>[] }</a:t>
            </a:r>
          </a:p>
          <a:p>
            <a:endParaRPr lang="en-US" sz="200" dirty="0"/>
          </a:p>
          <a:p>
            <a:r>
              <a:rPr lang="en-US" sz="200" dirty="0"/>
              <a:t>shape </a:t>
            </a:r>
            <a:r>
              <a:rPr lang="en-US" sz="200" dirty="0" err="1"/>
              <a:t>SyllableLeft</a:t>
            </a:r>
            <a:r>
              <a:rPr lang="en-US" sz="200" dirty="0"/>
              <a:t> {</a:t>
            </a:r>
          </a:p>
          <a:p>
            <a:r>
              <a:rPr lang="en-US" sz="200" dirty="0"/>
              <a:t>	Consonant []</a:t>
            </a:r>
          </a:p>
          <a:p>
            <a:r>
              <a:rPr lang="en-US" sz="200" dirty="0"/>
              <a:t>	Vowel [x 1.2]</a:t>
            </a:r>
          </a:p>
          <a:p>
            <a:r>
              <a:rPr lang="en-US" sz="200" dirty="0"/>
              <a:t>	Syllable [x 2.4]</a:t>
            </a:r>
          </a:p>
          <a:p>
            <a:r>
              <a:rPr lang="en-US" sz="200" dirty="0"/>
              <a:t>}</a:t>
            </a:r>
          </a:p>
          <a:p>
            <a:endParaRPr lang="en-US" sz="200" dirty="0"/>
          </a:p>
          <a:p>
            <a:r>
              <a:rPr lang="en-US" sz="200" dirty="0"/>
              <a:t>shape </a:t>
            </a:r>
            <a:r>
              <a:rPr lang="en-US" sz="200" dirty="0" err="1"/>
              <a:t>SyllableBoth</a:t>
            </a:r>
            <a:r>
              <a:rPr lang="en-US" sz="200" dirty="0"/>
              <a:t> {</a:t>
            </a:r>
          </a:p>
          <a:p>
            <a:r>
              <a:rPr lang="en-US" sz="200" dirty="0"/>
              <a:t>	Consonant []</a:t>
            </a:r>
          </a:p>
          <a:p>
            <a:r>
              <a:rPr lang="en-US" sz="200" dirty="0"/>
              <a:t>	Vowel [ x 1.2 ]</a:t>
            </a:r>
          </a:p>
          <a:p>
            <a:r>
              <a:rPr lang="en-US" sz="200" dirty="0"/>
              <a:t>	Consonant [ x 2.4 ]</a:t>
            </a:r>
          </a:p>
          <a:p>
            <a:r>
              <a:rPr lang="en-US" sz="200" dirty="0"/>
              <a:t>	</a:t>
            </a:r>
            <a:r>
              <a:rPr lang="en-US" sz="200" dirty="0" err="1"/>
              <a:t>SyllableRight</a:t>
            </a:r>
            <a:r>
              <a:rPr lang="en-US" sz="200" dirty="0"/>
              <a:t> [ x 3.6 ]</a:t>
            </a:r>
          </a:p>
          <a:p>
            <a:r>
              <a:rPr lang="en-US" sz="200" dirty="0"/>
              <a:t>}</a:t>
            </a:r>
          </a:p>
          <a:p>
            <a:endParaRPr lang="en-US" sz="200" dirty="0"/>
          </a:p>
          <a:p>
            <a:r>
              <a:rPr lang="en-US" sz="200" dirty="0"/>
              <a:t>shape </a:t>
            </a:r>
            <a:r>
              <a:rPr lang="en-US" sz="200" dirty="0" err="1"/>
              <a:t>SyllableRight</a:t>
            </a:r>
            <a:r>
              <a:rPr lang="en-US" sz="200" dirty="0"/>
              <a:t> {</a:t>
            </a:r>
          </a:p>
          <a:p>
            <a:r>
              <a:rPr lang="en-US" sz="200" dirty="0"/>
              <a:t>	Vowel []</a:t>
            </a:r>
          </a:p>
          <a:p>
            <a:r>
              <a:rPr lang="en-US" sz="200" dirty="0"/>
              <a:t>	Consonant [ x 1.2 ]</a:t>
            </a:r>
          </a:p>
          <a:p>
            <a:r>
              <a:rPr lang="en-US" sz="200" dirty="0"/>
              <a:t>	Syllable [ x 2.4 ]</a:t>
            </a:r>
          </a:p>
          <a:p>
            <a:r>
              <a:rPr lang="en-US" sz="200" dirty="0"/>
              <a:t>}</a:t>
            </a:r>
          </a:p>
          <a:p>
            <a:endParaRPr lang="en-US" sz="200" dirty="0"/>
          </a:p>
          <a:p>
            <a:r>
              <a:rPr lang="en-US" sz="200" dirty="0"/>
              <a:t>shape Vowel</a:t>
            </a:r>
          </a:p>
          <a:p>
            <a:r>
              <a:rPr lang="en-US" sz="200" dirty="0"/>
              <a:t>rule 8.2 { A_5by5 [] }</a:t>
            </a:r>
          </a:p>
          <a:p>
            <a:r>
              <a:rPr lang="en-US" sz="200" dirty="0"/>
              <a:t>rule 12.7 { E_5by5 [] }</a:t>
            </a:r>
          </a:p>
          <a:p>
            <a:r>
              <a:rPr lang="en-US" sz="200" dirty="0"/>
              <a:t>rule 0.2 { I_5by5 [] }</a:t>
            </a:r>
          </a:p>
          <a:p>
            <a:r>
              <a:rPr lang="en-US" sz="200" dirty="0"/>
              <a:t>rule 7.5 { O_5by5 [] }</a:t>
            </a:r>
          </a:p>
          <a:p>
            <a:r>
              <a:rPr lang="en-US" sz="200" dirty="0"/>
              <a:t>rule 2.8 { U_5by5 [] }</a:t>
            </a:r>
          </a:p>
          <a:p>
            <a:endParaRPr lang="en-US" sz="200" dirty="0"/>
          </a:p>
          <a:p>
            <a:r>
              <a:rPr lang="en-US" sz="200" dirty="0"/>
              <a:t>shape Consonant</a:t>
            </a:r>
          </a:p>
          <a:p>
            <a:r>
              <a:rPr lang="en-US" sz="200" dirty="0"/>
              <a:t>rule 1.5 { B_5by5 [] }</a:t>
            </a:r>
          </a:p>
          <a:p>
            <a:r>
              <a:rPr lang="en-US" sz="200" dirty="0"/>
              <a:t>rule 2.8 { C_5by5 [] }</a:t>
            </a:r>
          </a:p>
          <a:p>
            <a:r>
              <a:rPr lang="en-US" sz="200" dirty="0"/>
              <a:t>rule 4.3 { D_5by5 [] }</a:t>
            </a:r>
          </a:p>
          <a:p>
            <a:r>
              <a:rPr lang="en-US" sz="200" dirty="0"/>
              <a:t>rule 2.2 { F_5by5 [] }</a:t>
            </a:r>
          </a:p>
          <a:p>
            <a:r>
              <a:rPr lang="en-US" sz="200" dirty="0"/>
              <a:t>rule 2.0 { G_5by5 [] }</a:t>
            </a:r>
          </a:p>
          <a:p>
            <a:r>
              <a:rPr lang="en-US" sz="200" dirty="0"/>
              <a:t>rule 6.1 { H_5by5 [] }</a:t>
            </a:r>
          </a:p>
          <a:p>
            <a:r>
              <a:rPr lang="en-US" sz="200" dirty="0"/>
              <a:t>rule 0.2 { J_5by5 [] }</a:t>
            </a:r>
          </a:p>
          <a:p>
            <a:r>
              <a:rPr lang="en-US" sz="200" dirty="0"/>
              <a:t>rule 0.8 { K_5by5 [] }</a:t>
            </a:r>
          </a:p>
          <a:p>
            <a:r>
              <a:rPr lang="en-US" sz="200" dirty="0"/>
              <a:t>rule 4.0 { L_5by5 [] }</a:t>
            </a:r>
          </a:p>
          <a:p>
            <a:r>
              <a:rPr lang="en-US" sz="200" dirty="0"/>
              <a:t>rule 2.4 { M_5by5 [] }</a:t>
            </a:r>
          </a:p>
          <a:p>
            <a:r>
              <a:rPr lang="en-US" sz="200" dirty="0"/>
              <a:t>rule 6.7 { N_5by5 [] }</a:t>
            </a:r>
          </a:p>
          <a:p>
            <a:r>
              <a:rPr lang="en-US" sz="200" dirty="0"/>
              <a:t>rule 7.5 { P_5by5 [] }</a:t>
            </a:r>
          </a:p>
          <a:p>
            <a:r>
              <a:rPr lang="en-US" sz="200" dirty="0"/>
              <a:t>rule 0.1 { Q_5by5 [] }</a:t>
            </a:r>
          </a:p>
          <a:p>
            <a:r>
              <a:rPr lang="en-US" sz="200" dirty="0"/>
              <a:t>rule 6.0 { R_5by5 [] }</a:t>
            </a:r>
          </a:p>
          <a:p>
            <a:r>
              <a:rPr lang="en-US" sz="200" dirty="0"/>
              <a:t>rule 6.3 { S_5by5 [] }</a:t>
            </a:r>
          </a:p>
          <a:p>
            <a:r>
              <a:rPr lang="en-US" sz="200" dirty="0"/>
              <a:t>rule 9.1 { T_5by5 [] }</a:t>
            </a:r>
          </a:p>
          <a:p>
            <a:r>
              <a:rPr lang="en-US" sz="200" dirty="0"/>
              <a:t>rule 1.0 { V_5by5 [] }</a:t>
            </a:r>
          </a:p>
          <a:p>
            <a:r>
              <a:rPr lang="en-US" sz="200" dirty="0"/>
              <a:t>rule 0.2 { X_5by5 [] }</a:t>
            </a:r>
          </a:p>
          <a:p>
            <a:r>
              <a:rPr lang="en-US" sz="200" dirty="0"/>
              <a:t>rule 2.0 { Y_5by5 [] }</a:t>
            </a:r>
          </a:p>
          <a:p>
            <a:r>
              <a:rPr lang="en-US" sz="200" dirty="0"/>
              <a:t>rule 0.1 { Z_5by5 [] }</a:t>
            </a:r>
          </a:p>
          <a:p>
            <a:endParaRPr lang="en-US" sz="200" dirty="0"/>
          </a:p>
          <a:p>
            <a:r>
              <a:rPr lang="en-US" sz="200" dirty="0"/>
              <a:t>shape People</a:t>
            </a:r>
          </a:p>
          <a:p>
            <a:r>
              <a:rPr lang="en-US" sz="200" dirty="0"/>
              <a:t>rule 1 {</a:t>
            </a:r>
          </a:p>
          <a:p>
            <a:r>
              <a:rPr lang="en-US" sz="200" dirty="0"/>
              <a:t>	</a:t>
            </a:r>
            <a:r>
              <a:rPr lang="en-US" sz="200" dirty="0" err="1"/>
              <a:t>SomePerson</a:t>
            </a:r>
            <a:r>
              <a:rPr lang="en-US" sz="200" dirty="0"/>
              <a:t> []</a:t>
            </a:r>
          </a:p>
          <a:p>
            <a:r>
              <a:rPr lang="en-US" sz="200" dirty="0"/>
              <a:t>	People [ y -2 ]</a:t>
            </a:r>
          </a:p>
          <a:p>
            <a:r>
              <a:rPr lang="en-US" sz="200" dirty="0"/>
              <a:t>}</a:t>
            </a:r>
          </a:p>
          <a:p>
            <a:endParaRPr lang="en-US" sz="200" dirty="0"/>
          </a:p>
          <a:p>
            <a:r>
              <a:rPr lang="en-US" sz="200" dirty="0"/>
              <a:t>rule 1 {}</a:t>
            </a:r>
          </a:p>
          <a:p>
            <a:endParaRPr lang="en-US" sz="200" dirty="0"/>
          </a:p>
          <a:p>
            <a:r>
              <a:rPr lang="en-US" sz="200" dirty="0"/>
              <a:t>rule 5 {</a:t>
            </a:r>
          </a:p>
          <a:p>
            <a:r>
              <a:rPr lang="en-US" sz="200" dirty="0"/>
              <a:t>	People [ f 80 x 5 ]</a:t>
            </a:r>
          </a:p>
          <a:p>
            <a:r>
              <a:rPr lang="en-US" sz="200" dirty="0"/>
              <a:t>}</a:t>
            </a:r>
          </a:p>
          <a:p>
            <a:endParaRPr lang="en-US" sz="200" dirty="0"/>
          </a:p>
          <a:p>
            <a:r>
              <a:rPr lang="en-US" sz="200" dirty="0"/>
              <a:t>shape </a:t>
            </a:r>
            <a:r>
              <a:rPr lang="en-US" sz="200" dirty="0" err="1"/>
              <a:t>SomePerson</a:t>
            </a:r>
            <a:r>
              <a:rPr lang="en-US" sz="200" dirty="0"/>
              <a:t> {</a:t>
            </a:r>
          </a:p>
          <a:p>
            <a:r>
              <a:rPr lang="en-US" sz="200" dirty="0"/>
              <a:t>	Person []</a:t>
            </a:r>
          </a:p>
          <a:p>
            <a:r>
              <a:rPr lang="en-US" sz="200" dirty="0"/>
              <a:t>}</a:t>
            </a:r>
          </a:p>
          <a:p>
            <a:endParaRPr lang="en-US" sz="200" dirty="0"/>
          </a:p>
          <a:p>
            <a:r>
              <a:rPr lang="en-US" sz="200" dirty="0"/>
              <a:t>shape Person {</a:t>
            </a:r>
          </a:p>
          <a:p>
            <a:r>
              <a:rPr lang="en-US" sz="200" dirty="0"/>
              <a:t>	Head []</a:t>
            </a:r>
          </a:p>
          <a:p>
            <a:r>
              <a:rPr lang="en-US" sz="200" dirty="0"/>
              <a:t>	Torso []</a:t>
            </a:r>
          </a:p>
          <a:p>
            <a:r>
              <a:rPr lang="en-US" sz="200" dirty="0"/>
              <a:t>	Arm [y 0.2]</a:t>
            </a:r>
          </a:p>
          <a:p>
            <a:r>
              <a:rPr lang="en-US" sz="200" dirty="0"/>
              <a:t>	Arm [y 0.2 f 180 r 180]</a:t>
            </a:r>
          </a:p>
          <a:p>
            <a:r>
              <a:rPr lang="en-US" sz="200" dirty="0"/>
              <a:t>	Leg [y -0.4]</a:t>
            </a:r>
          </a:p>
          <a:p>
            <a:r>
              <a:rPr lang="en-US" sz="200" dirty="0"/>
              <a:t>	Leg [y -0.4 f 180 r 180]</a:t>
            </a:r>
          </a:p>
          <a:p>
            <a:r>
              <a:rPr lang="en-US" sz="200" dirty="0"/>
              <a:t>}</a:t>
            </a:r>
          </a:p>
          <a:p>
            <a:endParaRPr lang="en-US" sz="200" dirty="0"/>
          </a:p>
          <a:p>
            <a:r>
              <a:rPr lang="en-US" sz="200" dirty="0"/>
              <a:t>shape Head {</a:t>
            </a:r>
          </a:p>
          <a:p>
            <a:r>
              <a:rPr lang="en-US" sz="200" dirty="0"/>
              <a:t>	CIRCLE [ s 0.2 y 0.4]</a:t>
            </a:r>
          </a:p>
          <a:p>
            <a:r>
              <a:rPr lang="en-US" sz="200" dirty="0"/>
              <a:t>}</a:t>
            </a:r>
          </a:p>
          <a:p>
            <a:endParaRPr lang="en-US" sz="200" dirty="0"/>
          </a:p>
          <a:p>
            <a:r>
              <a:rPr lang="en-US" sz="200" dirty="0"/>
              <a:t>shape Torso</a:t>
            </a:r>
          </a:p>
          <a:p>
            <a:r>
              <a:rPr lang="en-US" sz="200" dirty="0"/>
              <a:t>rule { TRIANGLE [ s 0.5 0.8] }</a:t>
            </a:r>
          </a:p>
          <a:p>
            <a:r>
              <a:rPr lang="en-US" sz="200" dirty="0"/>
              <a:t>rule { SQUARE [ s 0.3 0.5] }</a:t>
            </a:r>
          </a:p>
          <a:p>
            <a:endParaRPr lang="en-US" sz="200" dirty="0"/>
          </a:p>
          <a:p>
            <a:r>
              <a:rPr lang="en-US" sz="200" dirty="0"/>
              <a:t>shape Arm</a:t>
            </a:r>
          </a:p>
          <a:p>
            <a:r>
              <a:rPr lang="en-US" sz="200" dirty="0"/>
              <a:t>rule 1 { </a:t>
            </a:r>
            <a:r>
              <a:rPr lang="en-US" sz="200" dirty="0" err="1"/>
              <a:t>HalfArm</a:t>
            </a:r>
            <a:r>
              <a:rPr lang="en-US" sz="200" dirty="0"/>
              <a:t> [] }</a:t>
            </a:r>
          </a:p>
          <a:p>
            <a:r>
              <a:rPr lang="en-US" sz="200" dirty="0"/>
              <a:t>rule 1 { </a:t>
            </a:r>
            <a:r>
              <a:rPr lang="en-US" sz="200" dirty="0" err="1"/>
              <a:t>HalfArm</a:t>
            </a:r>
            <a:r>
              <a:rPr lang="en-US" sz="200" dirty="0"/>
              <a:t> [ f 180 ] }</a:t>
            </a:r>
          </a:p>
          <a:p>
            <a:endParaRPr lang="en-US" sz="200" dirty="0"/>
          </a:p>
          <a:p>
            <a:r>
              <a:rPr lang="en-US" sz="200" dirty="0"/>
              <a:t>shape </a:t>
            </a:r>
            <a:r>
              <a:rPr lang="en-US" sz="200" dirty="0" err="1"/>
              <a:t>HalfArm</a:t>
            </a:r>
            <a:endParaRPr lang="en-US" sz="200" dirty="0"/>
          </a:p>
          <a:p>
            <a:r>
              <a:rPr lang="en-US" sz="200" dirty="0"/>
              <a:t>rule 1 {</a:t>
            </a:r>
          </a:p>
          <a:p>
            <a:r>
              <a:rPr lang="en-US" sz="200" dirty="0"/>
              <a:t>	SQUARE [ s 0.5 0.1 x 0.3]</a:t>
            </a:r>
          </a:p>
          <a:p>
            <a:r>
              <a:rPr lang="en-US" sz="200" dirty="0"/>
              <a:t>}</a:t>
            </a:r>
          </a:p>
          <a:p>
            <a:r>
              <a:rPr lang="en-US" sz="200" dirty="0"/>
              <a:t>rule 1 {</a:t>
            </a:r>
          </a:p>
          <a:p>
            <a:r>
              <a:rPr lang="en-US" sz="200" dirty="0"/>
              <a:t>	SQUARE [ s 0.3 0.1 x 0.1]</a:t>
            </a:r>
          </a:p>
          <a:p>
            <a:r>
              <a:rPr lang="en-US" sz="200" dirty="0"/>
              <a:t>	SQUARE [ s 0.2 0.1 x 0.3 y 0.1 r 45]</a:t>
            </a:r>
          </a:p>
          <a:p>
            <a:r>
              <a:rPr lang="en-US" sz="200" dirty="0"/>
              <a:t>}</a:t>
            </a:r>
          </a:p>
          <a:p>
            <a:r>
              <a:rPr lang="en-US" sz="200" dirty="0"/>
              <a:t>rule 1 {</a:t>
            </a:r>
          </a:p>
          <a:p>
            <a:r>
              <a:rPr lang="en-US" sz="200" dirty="0"/>
              <a:t>	SQUARE [ s 0.3 0.1 x 0.1 r 30]</a:t>
            </a:r>
          </a:p>
          <a:p>
            <a:r>
              <a:rPr lang="en-US" sz="200" dirty="0"/>
              <a:t>	SQUARE [ s 0.2 0.1 x 0.3 r 45 y 0.15]</a:t>
            </a:r>
          </a:p>
          <a:p>
            <a:r>
              <a:rPr lang="en-US" sz="200" dirty="0"/>
              <a:t>}</a:t>
            </a:r>
          </a:p>
          <a:p>
            <a:endParaRPr lang="en-US" sz="200" dirty="0"/>
          </a:p>
          <a:p>
            <a:r>
              <a:rPr lang="en-US" sz="200" dirty="0"/>
              <a:t>shape Leg </a:t>
            </a:r>
          </a:p>
          <a:p>
            <a:r>
              <a:rPr lang="en-US" sz="200" dirty="0"/>
              <a:t>rule { </a:t>
            </a:r>
            <a:r>
              <a:rPr lang="en-US" sz="200" dirty="0" err="1"/>
              <a:t>HalfLeg</a:t>
            </a:r>
            <a:r>
              <a:rPr lang="en-US" sz="200" dirty="0"/>
              <a:t> [] }</a:t>
            </a:r>
          </a:p>
          <a:p>
            <a:r>
              <a:rPr lang="en-US" sz="200" dirty="0"/>
              <a:t>rule { </a:t>
            </a:r>
            <a:r>
              <a:rPr lang="en-US" sz="200" dirty="0" err="1"/>
              <a:t>HalfLeg</a:t>
            </a:r>
            <a:r>
              <a:rPr lang="en-US" sz="200" dirty="0"/>
              <a:t> [ f 180 ] }</a:t>
            </a:r>
          </a:p>
          <a:p>
            <a:endParaRPr lang="en-US" sz="200" dirty="0"/>
          </a:p>
          <a:p>
            <a:r>
              <a:rPr lang="en-US" sz="200" dirty="0"/>
              <a:t>shape </a:t>
            </a:r>
            <a:r>
              <a:rPr lang="en-US" sz="200" dirty="0" err="1"/>
              <a:t>HalfLeg</a:t>
            </a:r>
            <a:endParaRPr lang="en-US" sz="200" dirty="0"/>
          </a:p>
          <a:p>
            <a:r>
              <a:rPr lang="en-US" sz="200" dirty="0"/>
              <a:t>rule { SQUARE [ s 0.1 0.5 x 0.1 r 10] }</a:t>
            </a:r>
          </a:p>
          <a:p>
            <a:r>
              <a:rPr lang="en-US" sz="200" dirty="0"/>
              <a:t>rule {</a:t>
            </a:r>
          </a:p>
          <a:p>
            <a:r>
              <a:rPr lang="en-US" sz="200" dirty="0"/>
              <a:t>	SQUARE [s 0.1 0.2 x 0.1 r 20 y 0.1]</a:t>
            </a:r>
          </a:p>
          <a:p>
            <a:r>
              <a:rPr lang="en-US" sz="200" dirty="0"/>
              <a:t>	SQUARE [s 0.1 0.3 x 0.1 r -10 y -0.1]</a:t>
            </a:r>
          </a:p>
          <a:p>
            <a:r>
              <a:rPr lang="en-US" sz="200" dirty="0"/>
              <a:t>}</a:t>
            </a:r>
          </a:p>
          <a:p>
            <a:endParaRPr lang="en-US" sz="200" dirty="0"/>
          </a:p>
          <a:p>
            <a:r>
              <a:rPr lang="en-US" sz="200" dirty="0"/>
              <a:t>shape </a:t>
            </a:r>
            <a:r>
              <a:rPr lang="en-US" sz="200" dirty="0" err="1"/>
              <a:t>CityRoot</a:t>
            </a:r>
            <a:r>
              <a:rPr lang="en-US" sz="200" dirty="0"/>
              <a:t> {</a:t>
            </a:r>
          </a:p>
          <a:p>
            <a:r>
              <a:rPr lang="en-US" sz="200" dirty="0"/>
              <a:t>	CIRCLE [ s 100 b 0.25 y 25]</a:t>
            </a:r>
          </a:p>
          <a:p>
            <a:r>
              <a:rPr lang="en-US" sz="200" dirty="0"/>
              <a:t>	</a:t>
            </a:r>
            <a:r>
              <a:rPr lang="en-US" sz="200" dirty="0" err="1"/>
              <a:t>CitySpan</a:t>
            </a:r>
            <a:r>
              <a:rPr lang="en-US" sz="200" dirty="0"/>
              <a:t> []</a:t>
            </a:r>
          </a:p>
          <a:p>
            <a:r>
              <a:rPr lang="en-US" sz="200" dirty="0"/>
              <a:t>	</a:t>
            </a:r>
            <a:r>
              <a:rPr lang="en-US" sz="200" dirty="0" err="1"/>
              <a:t>CitySpan</a:t>
            </a:r>
            <a:r>
              <a:rPr lang="en-US" sz="200" dirty="0"/>
              <a:t> [f 90]</a:t>
            </a:r>
          </a:p>
          <a:p>
            <a:r>
              <a:rPr lang="en-US" sz="200" dirty="0"/>
              <a:t>	SQUARE [s 100 50 b 1 y -25 b 1]</a:t>
            </a:r>
          </a:p>
          <a:p>
            <a:r>
              <a:rPr lang="en-US" sz="200" dirty="0"/>
              <a:t>	Mouth [y -10 s 10 x 5 b 0.8]</a:t>
            </a:r>
          </a:p>
          <a:p>
            <a:r>
              <a:rPr lang="en-US" sz="200" dirty="0"/>
              <a:t>}</a:t>
            </a:r>
          </a:p>
          <a:p>
            <a:endParaRPr lang="en-US" sz="200" dirty="0"/>
          </a:p>
          <a:p>
            <a:r>
              <a:rPr lang="en-US" sz="200" dirty="0"/>
              <a:t>shape </a:t>
            </a:r>
            <a:r>
              <a:rPr lang="en-US" sz="200" dirty="0" err="1"/>
              <a:t>CitySpan</a:t>
            </a:r>
            <a:r>
              <a:rPr lang="en-US" sz="200" dirty="0"/>
              <a:t> {</a:t>
            </a:r>
          </a:p>
          <a:p>
            <a:r>
              <a:rPr lang="en-US" sz="200" dirty="0"/>
              <a:t>	Building[]</a:t>
            </a:r>
          </a:p>
          <a:p>
            <a:r>
              <a:rPr lang="en-US" sz="200" dirty="0"/>
              <a:t>	</a:t>
            </a:r>
            <a:r>
              <a:rPr lang="en-US" sz="200" dirty="0" err="1"/>
              <a:t>CityNext</a:t>
            </a:r>
            <a:r>
              <a:rPr lang="en-US" sz="200" dirty="0"/>
              <a:t>[ s 0.965]</a:t>
            </a:r>
          </a:p>
          <a:p>
            <a:r>
              <a:rPr lang="en-US" sz="200" dirty="0"/>
              <a:t>}</a:t>
            </a:r>
          </a:p>
          <a:p>
            <a:endParaRPr lang="en-US" sz="200" dirty="0"/>
          </a:p>
          <a:p>
            <a:r>
              <a:rPr lang="en-US" sz="200" dirty="0"/>
              <a:t>shape </a:t>
            </a:r>
            <a:r>
              <a:rPr lang="en-US" sz="200" dirty="0" err="1"/>
              <a:t>CityNext</a:t>
            </a:r>
            <a:endParaRPr lang="en-US" sz="200" dirty="0"/>
          </a:p>
          <a:p>
            <a:r>
              <a:rPr lang="en-US" sz="200" dirty="0"/>
              <a:t>rule { </a:t>
            </a:r>
            <a:r>
              <a:rPr lang="en-US" sz="200" dirty="0" err="1"/>
              <a:t>CitySpan</a:t>
            </a:r>
            <a:r>
              <a:rPr lang="en-US" sz="200" dirty="0"/>
              <a:t> [ x 1 ] }</a:t>
            </a:r>
          </a:p>
          <a:p>
            <a:r>
              <a:rPr lang="en-US" sz="200" dirty="0"/>
              <a:t>rule { </a:t>
            </a:r>
            <a:r>
              <a:rPr lang="en-US" sz="200" dirty="0" err="1"/>
              <a:t>CitySpan</a:t>
            </a:r>
            <a:r>
              <a:rPr lang="en-US" sz="200" dirty="0"/>
              <a:t> [ x 5] }</a:t>
            </a:r>
          </a:p>
          <a:p>
            <a:endParaRPr lang="en-US" sz="200" dirty="0"/>
          </a:p>
          <a:p>
            <a:r>
              <a:rPr lang="en-US" sz="200" dirty="0"/>
              <a:t>shape Building</a:t>
            </a:r>
          </a:p>
          <a:p>
            <a:r>
              <a:rPr lang="en-US" sz="200" dirty="0"/>
              <a:t>rule { Floor [ s 10 ] }</a:t>
            </a:r>
          </a:p>
          <a:p>
            <a:r>
              <a:rPr lang="en-US" sz="200" dirty="0"/>
              <a:t>rule { Floor [ s 5 ] }</a:t>
            </a:r>
          </a:p>
          <a:p>
            <a:r>
              <a:rPr lang="en-US" sz="200" dirty="0"/>
              <a:t>rule 0.5 { Segment [s 2] }</a:t>
            </a:r>
          </a:p>
          <a:p>
            <a:endParaRPr lang="en-US" sz="200" dirty="0"/>
          </a:p>
          <a:p>
            <a:r>
              <a:rPr lang="en-US" sz="200" dirty="0"/>
              <a:t>shape Floor</a:t>
            </a:r>
          </a:p>
          <a:p>
            <a:r>
              <a:rPr lang="en-US" sz="200" dirty="0"/>
              <a:t>rule {</a:t>
            </a:r>
          </a:p>
          <a:p>
            <a:r>
              <a:rPr lang="en-US" sz="200" dirty="0"/>
              <a:t>	SQUARE [s 1 0.255]</a:t>
            </a:r>
          </a:p>
          <a:p>
            <a:r>
              <a:rPr lang="en-US" sz="200" dirty="0"/>
              <a:t>	SQUARE [s 0.15 0.2 x -0.4 b 1]</a:t>
            </a:r>
          </a:p>
          <a:p>
            <a:r>
              <a:rPr lang="en-US" sz="200" dirty="0"/>
              <a:t>	SQUARE [s 0.15 0.2 x -0.2 b 1]</a:t>
            </a:r>
          </a:p>
          <a:p>
            <a:r>
              <a:rPr lang="en-US" sz="200" dirty="0"/>
              <a:t>	SQUARE [s 0.15 0.2 b 1]</a:t>
            </a:r>
          </a:p>
          <a:p>
            <a:r>
              <a:rPr lang="en-US" sz="200" dirty="0"/>
              <a:t>	SQUARE [s 0.1 0.2 x 0.175 b 0.6]</a:t>
            </a:r>
          </a:p>
          <a:p>
            <a:r>
              <a:rPr lang="en-US" sz="200" dirty="0"/>
              <a:t>	SQUARE [s 0.1 0.2 x 0.3 b 0.6]</a:t>
            </a:r>
          </a:p>
          <a:p>
            <a:r>
              <a:rPr lang="en-US" sz="200" dirty="0"/>
              <a:t>	SQUARE [s 0.1 0.2 x 0.425 b 0.6]</a:t>
            </a:r>
          </a:p>
          <a:p>
            <a:r>
              <a:rPr lang="en-US" sz="200" dirty="0"/>
              <a:t>	Floor [y 0.25]</a:t>
            </a:r>
          </a:p>
          <a:p>
            <a:r>
              <a:rPr lang="en-US" sz="200" dirty="0"/>
              <a:t>}</a:t>
            </a:r>
          </a:p>
          <a:p>
            <a:endParaRPr lang="en-US" sz="200" dirty="0"/>
          </a:p>
          <a:p>
            <a:r>
              <a:rPr lang="en-US" sz="200" dirty="0"/>
              <a:t>rule 0.1 { Roof [] }</a:t>
            </a:r>
          </a:p>
          <a:p>
            <a:endParaRPr lang="en-US" sz="200" dirty="0"/>
          </a:p>
          <a:p>
            <a:r>
              <a:rPr lang="en-US" sz="200" dirty="0"/>
              <a:t>rule 0.1 {</a:t>
            </a:r>
          </a:p>
          <a:p>
            <a:r>
              <a:rPr lang="en-US" sz="200" dirty="0"/>
              <a:t>	People [s 0.5 r 45]</a:t>
            </a:r>
          </a:p>
          <a:p>
            <a:r>
              <a:rPr lang="en-US" sz="200" dirty="0"/>
              <a:t>	Floor [x 0.25 y 0.125 r -10]</a:t>
            </a:r>
          </a:p>
          <a:p>
            <a:r>
              <a:rPr lang="en-US" sz="200" dirty="0"/>
              <a:t>}</a:t>
            </a:r>
          </a:p>
          <a:p>
            <a:endParaRPr lang="en-US" sz="200" dirty="0"/>
          </a:p>
          <a:p>
            <a:r>
              <a:rPr lang="en-US" sz="200" dirty="0"/>
              <a:t>shape Roof</a:t>
            </a:r>
          </a:p>
          <a:p>
            <a:r>
              <a:rPr lang="en-US" sz="200" dirty="0"/>
              <a:t>rule {</a:t>
            </a:r>
          </a:p>
          <a:p>
            <a:r>
              <a:rPr lang="en-US" sz="200" dirty="0"/>
              <a:t>	SQUARE [s 0.25 0.25]</a:t>
            </a:r>
          </a:p>
          <a:p>
            <a:r>
              <a:rPr lang="en-US" sz="200" dirty="0"/>
              <a:t>	SQUARE [s 0.1 0.25 x 0.4 ]</a:t>
            </a:r>
          </a:p>
          <a:p>
            <a:r>
              <a:rPr lang="en-US" sz="200" dirty="0"/>
              <a:t>	SQUARE [s 1 0.05 y -0.1 ]</a:t>
            </a:r>
          </a:p>
          <a:p>
            <a:r>
              <a:rPr lang="en-US" sz="200" dirty="0"/>
              <a:t>}</a:t>
            </a:r>
          </a:p>
          <a:p>
            <a:endParaRPr lang="en-US" sz="200" dirty="0"/>
          </a:p>
          <a:p>
            <a:r>
              <a:rPr lang="en-US" sz="200" dirty="0"/>
              <a:t>rule 0.5 {</a:t>
            </a:r>
          </a:p>
          <a:p>
            <a:r>
              <a:rPr lang="en-US" sz="200" dirty="0"/>
              <a:t>	TRIANGLE [s 1 0.2 y -0.1]</a:t>
            </a:r>
          </a:p>
          <a:p>
            <a:r>
              <a:rPr lang="en-US" sz="200" dirty="0"/>
              <a:t>	TRIANGLE [s 0.1 2 y 0.5 ]</a:t>
            </a:r>
          </a:p>
          <a:p>
            <a:r>
              <a:rPr lang="en-US" sz="200" dirty="0"/>
              <a:t>}</a:t>
            </a:r>
          </a:p>
          <a:p>
            <a:endParaRPr lang="en-US" sz="200" dirty="0"/>
          </a:p>
          <a:p>
            <a:r>
              <a:rPr lang="en-US" sz="200" dirty="0"/>
              <a:t>rule {</a:t>
            </a:r>
          </a:p>
          <a:p>
            <a:r>
              <a:rPr lang="en-US" sz="200" dirty="0"/>
              <a:t>	SQUARE [s 1 0.3]</a:t>
            </a:r>
          </a:p>
          <a:p>
            <a:r>
              <a:rPr lang="en-US" sz="200" dirty="0"/>
              <a:t>	SQUARE [s 0.5 0.2 x -0.2 b 1]</a:t>
            </a:r>
          </a:p>
          <a:p>
            <a:r>
              <a:rPr lang="en-US" sz="200" dirty="0"/>
              <a:t>	SQUARE [s 0.3 0.2 x 0.3 b 0.8]</a:t>
            </a:r>
          </a:p>
          <a:p>
            <a:r>
              <a:rPr lang="en-US" sz="200" dirty="0"/>
              <a:t>}</a:t>
            </a:r>
          </a:p>
          <a:p>
            <a:endParaRPr lang="en-US" sz="200" dirty="0"/>
          </a:p>
          <a:p>
            <a:r>
              <a:rPr lang="en-US" sz="200" dirty="0"/>
              <a:t>shape Crane {</a:t>
            </a:r>
          </a:p>
          <a:p>
            <a:r>
              <a:rPr lang="en-US" sz="200" dirty="0"/>
              <a:t>	SQUARE [s 0.2 2 y 0.5]</a:t>
            </a:r>
          </a:p>
          <a:p>
            <a:r>
              <a:rPr lang="en-US" sz="200" dirty="0"/>
              <a:t>	SQUARE [s 0.5 0.5 y 0.2]</a:t>
            </a:r>
          </a:p>
          <a:p>
            <a:r>
              <a:rPr lang="en-US" sz="200" dirty="0"/>
              <a:t>	SQUARE [s 4 0.2 x 1 y 0.15]</a:t>
            </a:r>
          </a:p>
          <a:p>
            <a:r>
              <a:rPr lang="en-US" sz="200" dirty="0"/>
              <a:t>	CIRCLE [ s 0.33 x 3 y -4.75]</a:t>
            </a:r>
          </a:p>
          <a:p>
            <a:r>
              <a:rPr lang="en-US" sz="200" dirty="0"/>
              <a:t>	SQUARE [s 0.025 5 x 3 y -2.25]</a:t>
            </a:r>
          </a:p>
          <a:p>
            <a:r>
              <a:rPr lang="en-US" sz="200" dirty="0"/>
              <a:t>	SQUARE [s 0.025 1.5 r -35 x -0.5 y 0.75]</a:t>
            </a:r>
          </a:p>
          <a:p>
            <a:r>
              <a:rPr lang="en-US" sz="200" dirty="0"/>
              <a:t>	SQUARE [s 0.025 3.2 x 1.5 y 0.85 r 67]</a:t>
            </a:r>
          </a:p>
          <a:p>
            <a:r>
              <a:rPr lang="en-US" sz="200" dirty="0"/>
              <a:t>}</a:t>
            </a:r>
          </a:p>
          <a:p>
            <a:endParaRPr lang="en-US" sz="200" dirty="0"/>
          </a:p>
          <a:p>
            <a:r>
              <a:rPr lang="en-US" sz="200" dirty="0"/>
              <a:t>shape Segment</a:t>
            </a:r>
          </a:p>
          <a:p>
            <a:r>
              <a:rPr lang="en-US" sz="200" dirty="0"/>
              <a:t>rule {</a:t>
            </a:r>
          </a:p>
          <a:p>
            <a:r>
              <a:rPr lang="en-US" sz="200" dirty="0"/>
              <a:t>	SQUARE [s 0.05 1.3 r 45 y 0.5]</a:t>
            </a:r>
          </a:p>
          <a:p>
            <a:r>
              <a:rPr lang="en-US" sz="200" dirty="0"/>
              <a:t>	SQUARE [s 0.05 1.3 r -45 y 0.5]</a:t>
            </a:r>
          </a:p>
          <a:p>
            <a:r>
              <a:rPr lang="en-US" sz="200" dirty="0"/>
              <a:t>	SQUARE [s 1 0.05 y 0.025]</a:t>
            </a:r>
          </a:p>
          <a:p>
            <a:r>
              <a:rPr lang="en-US" sz="200" dirty="0"/>
              <a:t>	SQUARE [s 1 0.05 y 0.975]</a:t>
            </a:r>
          </a:p>
          <a:p>
            <a:r>
              <a:rPr lang="en-US" sz="200" dirty="0"/>
              <a:t>	SQUARE [s 0.05 1 x -0.475 y 0.5]</a:t>
            </a:r>
          </a:p>
          <a:p>
            <a:r>
              <a:rPr lang="en-US" sz="200" dirty="0"/>
              <a:t>	SQUARE [s 0.05 1 x 0.475 y 0.5]</a:t>
            </a:r>
          </a:p>
          <a:p>
            <a:r>
              <a:rPr lang="en-US" sz="200" dirty="0"/>
              <a:t>	Segment [y 1 s 0.995]</a:t>
            </a:r>
          </a:p>
          <a:p>
            <a:r>
              <a:rPr lang="en-US" sz="200" dirty="0"/>
              <a:t>}</a:t>
            </a:r>
          </a:p>
          <a:p>
            <a:endParaRPr lang="en-US" sz="200" dirty="0"/>
          </a:p>
          <a:p>
            <a:r>
              <a:rPr lang="en-US" sz="200" dirty="0"/>
              <a:t>rule 0.05 { Crane[s 2] }</a:t>
            </a:r>
          </a:p>
        </p:txBody>
      </p:sp>
    </p:spTree>
    <p:extLst>
      <p:ext uri="{BB962C8B-B14F-4D97-AF65-F5344CB8AC3E}">
        <p14:creationId xmlns:p14="http://schemas.microsoft.com/office/powerpoint/2010/main" val="1601110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stor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8111" y="578555"/>
            <a:ext cx="2903359" cy="5447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startshape</a:t>
            </a:r>
            <a:r>
              <a:rPr lang="en-US" sz="1200" dirty="0"/>
              <a:t> Setup</a:t>
            </a:r>
          </a:p>
          <a:p>
            <a:endParaRPr lang="en-US" sz="1200" dirty="0"/>
          </a:p>
          <a:p>
            <a:r>
              <a:rPr lang="en-US" sz="1200" dirty="0"/>
              <a:t>tile { s 1.125}</a:t>
            </a:r>
          </a:p>
          <a:p>
            <a:endParaRPr lang="en-US" sz="1200" dirty="0"/>
          </a:p>
          <a:p>
            <a:r>
              <a:rPr lang="en-US" sz="1200" dirty="0"/>
              <a:t>rule Setup {</a:t>
            </a:r>
          </a:p>
          <a:p>
            <a:r>
              <a:rPr lang="en-US" sz="1200" dirty="0"/>
              <a:t>4*{s 0.98} Layer {a -0.9125 sat 1 hue 60 b 1}</a:t>
            </a:r>
          </a:p>
          <a:p>
            <a:r>
              <a:rPr lang="en-US" sz="1200" dirty="0"/>
              <a:t>}</a:t>
            </a:r>
          </a:p>
          <a:p>
            <a:endParaRPr lang="en-US" sz="1200" dirty="0"/>
          </a:p>
          <a:p>
            <a:r>
              <a:rPr lang="en-US" sz="1200" dirty="0"/>
              <a:t>rule Layer {</a:t>
            </a:r>
          </a:p>
          <a:p>
            <a:r>
              <a:rPr lang="en-US" sz="1200" dirty="0"/>
              <a:t>Glyph {}</a:t>
            </a:r>
          </a:p>
          <a:p>
            <a:r>
              <a:rPr lang="en-US" sz="1200" dirty="0"/>
              <a:t>Panel {x +0.25 y +0.25 s 0.5}</a:t>
            </a:r>
          </a:p>
          <a:p>
            <a:r>
              <a:rPr lang="en-US" sz="1200" dirty="0"/>
              <a:t>Panel {x -0.25 y +0.25 s 0.5}</a:t>
            </a:r>
          </a:p>
          <a:p>
            <a:r>
              <a:rPr lang="en-US" sz="1200" dirty="0"/>
              <a:t>Panel {x +0.25 y -0.25 s 0.5}</a:t>
            </a:r>
          </a:p>
          <a:p>
            <a:r>
              <a:rPr lang="en-US" sz="1200" dirty="0"/>
              <a:t>Panel {x -0.25 y -0.25 s 0.5}</a:t>
            </a:r>
          </a:p>
          <a:p>
            <a:r>
              <a:rPr lang="en-US" sz="1200" dirty="0"/>
              <a:t>}</a:t>
            </a:r>
          </a:p>
          <a:p>
            <a:endParaRPr lang="en-US" sz="1200" dirty="0"/>
          </a:p>
          <a:p>
            <a:r>
              <a:rPr lang="en-US" sz="1200" dirty="0"/>
              <a:t>rule Panel { Shift {} }</a:t>
            </a:r>
          </a:p>
          <a:p>
            <a:r>
              <a:rPr lang="en-US" sz="1200" dirty="0"/>
              <a:t>rule Panel { Shift {b -0.25} }</a:t>
            </a:r>
          </a:p>
          <a:p>
            <a:endParaRPr lang="en-US" sz="1200" dirty="0"/>
          </a:p>
          <a:p>
            <a:r>
              <a:rPr lang="en-US" sz="1200" dirty="0"/>
              <a:t>rule Shift { </a:t>
            </a:r>
            <a:r>
              <a:rPr lang="en-US" sz="1200" dirty="0" err="1"/>
              <a:t>Recurse</a:t>
            </a:r>
            <a:r>
              <a:rPr lang="en-US" sz="1200" dirty="0"/>
              <a:t> {hue 0} }</a:t>
            </a:r>
          </a:p>
          <a:p>
            <a:r>
              <a:rPr lang="en-US" sz="1200" dirty="0"/>
              <a:t>rule Shift { </a:t>
            </a:r>
            <a:r>
              <a:rPr lang="en-US" sz="1200" dirty="0" err="1"/>
              <a:t>Recurse</a:t>
            </a:r>
            <a:r>
              <a:rPr lang="en-US" sz="1200" dirty="0"/>
              <a:t> {hue 20 } }</a:t>
            </a:r>
          </a:p>
          <a:p>
            <a:endParaRPr lang="en-US" sz="1200" dirty="0"/>
          </a:p>
          <a:p>
            <a:r>
              <a:rPr lang="en-US" sz="1200" dirty="0"/>
              <a:t>rule </a:t>
            </a:r>
            <a:r>
              <a:rPr lang="en-US" sz="1200" dirty="0" err="1"/>
              <a:t>Recurse</a:t>
            </a:r>
            <a:r>
              <a:rPr lang="en-US" sz="1200" dirty="0"/>
              <a:t> 1.45 {}</a:t>
            </a:r>
          </a:p>
          <a:p>
            <a:r>
              <a:rPr lang="en-US" sz="1200" dirty="0"/>
              <a:t>rule </a:t>
            </a:r>
            <a:r>
              <a:rPr lang="en-US" sz="1200" dirty="0" err="1"/>
              <a:t>Recurse</a:t>
            </a:r>
            <a:r>
              <a:rPr lang="en-US" sz="1200" dirty="0"/>
              <a:t> { Layer {} }</a:t>
            </a:r>
          </a:p>
          <a:p>
            <a:endParaRPr lang="en-US" sz="1200" dirty="0"/>
          </a:p>
          <a:p>
            <a:r>
              <a:rPr lang="en-US" sz="1200" dirty="0"/>
              <a:t>rule Glyph {</a:t>
            </a:r>
          </a:p>
          <a:p>
            <a:r>
              <a:rPr lang="en-US" sz="1200" dirty="0"/>
              <a:t>SQUARE {}</a:t>
            </a:r>
          </a:p>
          <a:p>
            <a:r>
              <a:rPr lang="en-US" sz="1200" dirty="0"/>
              <a:t>SQUARE {s 1.05 a -0.5}</a:t>
            </a:r>
          </a:p>
          <a:p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654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19777" y="3313668"/>
            <a:ext cx="30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Programming as a way of life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2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562100"/>
            <a:ext cx="5105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69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444" b="555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37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8332" b="666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7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52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73231" y="5100885"/>
            <a:ext cx="2243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StructureSynth</a:t>
            </a:r>
            <a:r>
              <a:rPr lang="en-US" dirty="0" smtClean="0"/>
              <a:t> </a:t>
            </a:r>
            <a:r>
              <a:rPr lang="en-US" dirty="0"/>
              <a:t>d</a:t>
            </a:r>
            <a:r>
              <a:rPr lang="en-US" dirty="0" smtClean="0"/>
              <a:t>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923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438" y="107342"/>
            <a:ext cx="3408342" cy="16449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4747" y="1919699"/>
            <a:ext cx="3908660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(define (</a:t>
            </a:r>
            <a:r>
              <a:rPr lang="en-US" sz="1400" b="1" dirty="0" smtClean="0"/>
              <a:t>bump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 (literal 1/2 '((0 3 0 1 1/2))))</a:t>
            </a:r>
          </a:p>
          <a:p>
            <a:endParaRPr lang="en-US" sz="1400" dirty="0" smtClean="0"/>
          </a:p>
          <a:p>
            <a:r>
              <a:rPr lang="en-US" sz="1400" dirty="0" smtClean="0"/>
              <a:t>(define (</a:t>
            </a:r>
            <a:r>
              <a:rPr lang="en-US" sz="1400" b="1" dirty="0" smtClean="0"/>
              <a:t>lump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 (after bump</a:t>
            </a:r>
          </a:p>
          <a:p>
            <a:r>
              <a:rPr lang="en-US" sz="1400" dirty="0" smtClean="0"/>
              <a:t>          (</a:t>
            </a:r>
            <a:r>
              <a:rPr lang="en-US" sz="1400" dirty="0" err="1" smtClean="0"/>
              <a:t>tra</a:t>
            </a:r>
            <a:r>
              <a:rPr lang="en-US" sz="1400" dirty="0" smtClean="0"/>
              <a:t> 2 bump)</a:t>
            </a:r>
          </a:p>
          <a:p>
            <a:r>
              <a:rPr lang="en-US" sz="1400" dirty="0" smtClean="0"/>
              <a:t>          (</a:t>
            </a:r>
            <a:r>
              <a:rPr lang="en-US" sz="1400" dirty="0" err="1" smtClean="0"/>
              <a:t>tra</a:t>
            </a:r>
            <a:r>
              <a:rPr lang="en-US" sz="1400" dirty="0" smtClean="0"/>
              <a:t> 4 bump)</a:t>
            </a:r>
          </a:p>
          <a:p>
            <a:r>
              <a:rPr lang="en-US" sz="1400" dirty="0" smtClean="0"/>
              <a:t>          (</a:t>
            </a:r>
            <a:r>
              <a:rPr lang="en-US" sz="1400" dirty="0" err="1" smtClean="0"/>
              <a:t>tra</a:t>
            </a:r>
            <a:r>
              <a:rPr lang="en-US" sz="1400" dirty="0" smtClean="0"/>
              <a:t> 5 bump)))</a:t>
            </a:r>
          </a:p>
          <a:p>
            <a:endParaRPr lang="en-US" sz="1400" dirty="0" smtClean="0"/>
          </a:p>
          <a:p>
            <a:r>
              <a:rPr lang="en-US" sz="1400" dirty="0" smtClean="0"/>
              <a:t>(define (</a:t>
            </a:r>
            <a:r>
              <a:rPr lang="en-US" sz="1400" b="1" dirty="0" smtClean="0"/>
              <a:t>string-step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 (literal 2 '((0 4 0 1 2)(1 4 7 1 1)(0 4 2 1 2))))</a:t>
            </a:r>
          </a:p>
          <a:p>
            <a:endParaRPr lang="en-US" sz="1400" dirty="0" smtClean="0"/>
          </a:p>
          <a:p>
            <a:r>
              <a:rPr lang="en-US" sz="1400" dirty="0" smtClean="0"/>
              <a:t>(define (</a:t>
            </a:r>
            <a:r>
              <a:rPr lang="en-US" sz="1400" b="1" dirty="0" smtClean="0"/>
              <a:t>string-end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 (literal 2 '((0 4 4 1 1)(1 4 -1 1 1))))</a:t>
            </a:r>
          </a:p>
          <a:p>
            <a:endParaRPr lang="en-US" sz="1400" dirty="0" smtClean="0"/>
          </a:p>
          <a:p>
            <a:r>
              <a:rPr lang="en-US" sz="1400" dirty="0" smtClean="0"/>
              <a:t>(define (</a:t>
            </a:r>
            <a:r>
              <a:rPr lang="en-US" sz="1400" b="1" dirty="0" smtClean="0"/>
              <a:t>song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   (choose (</a:t>
            </a:r>
            <a:r>
              <a:rPr lang="en-US" sz="1400" dirty="0" err="1" smtClean="0"/>
              <a:t>vol</a:t>
            </a:r>
            <a:r>
              <a:rPr lang="en-US" sz="1400" dirty="0" smtClean="0"/>
              <a:t> 2/3 string-end)</a:t>
            </a:r>
          </a:p>
          <a:p>
            <a:r>
              <a:rPr lang="en-US" sz="1400" dirty="0" smtClean="0"/>
              <a:t>           (</a:t>
            </a:r>
            <a:r>
              <a:rPr lang="en-US" sz="1400" dirty="0" err="1" smtClean="0"/>
              <a:t>tra</a:t>
            </a:r>
            <a:r>
              <a:rPr lang="en-US" sz="1400" dirty="0" smtClean="0"/>
              <a:t> +2 (after (during string-step</a:t>
            </a:r>
          </a:p>
          <a:p>
            <a:r>
              <a:rPr lang="en-US" sz="1400" dirty="0" smtClean="0"/>
              <a:t>                                 (after lump (</a:t>
            </a:r>
            <a:r>
              <a:rPr lang="en-US" sz="1400" dirty="0" err="1" smtClean="0"/>
              <a:t>tra</a:t>
            </a:r>
            <a:r>
              <a:rPr lang="en-US" sz="1400" dirty="0" smtClean="0"/>
              <a:t> -4 lump)))</a:t>
            </a:r>
          </a:p>
          <a:p>
            <a:r>
              <a:rPr lang="en-US" sz="1400" dirty="0" smtClean="0"/>
              <a:t>                         song))))</a:t>
            </a:r>
          </a:p>
          <a:p>
            <a:endParaRPr lang="en-US" sz="1400" dirty="0" smtClean="0"/>
          </a:p>
          <a:p>
            <a:r>
              <a:rPr lang="en-US" sz="1400" dirty="0" smtClean="0"/>
              <a:t>(perform </a:t>
            </a:r>
            <a:r>
              <a:rPr lang="en-US" sz="1400" b="1" dirty="0" smtClean="0"/>
              <a:t>song</a:t>
            </a:r>
            <a:r>
              <a:rPr lang="en-US" sz="1400" dirty="0" smtClean="0"/>
              <a:t> 120 (</a:t>
            </a:r>
            <a:r>
              <a:rPr lang="en-US" sz="1400" dirty="0" err="1" smtClean="0"/>
              <a:t>pc:scale</a:t>
            </a:r>
            <a:r>
              <a:rPr lang="en-US" sz="1400" dirty="0" smtClean="0"/>
              <a:t> 0 '</a:t>
            </a:r>
            <a:r>
              <a:rPr lang="en-US" sz="1400" dirty="0" err="1" smtClean="0"/>
              <a:t>dorian</a:t>
            </a:r>
            <a:r>
              <a:rPr lang="en-US" sz="1400" dirty="0" smtClean="0"/>
              <a:t>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8004" y="1919699"/>
            <a:ext cx="4361553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sz="1400" dirty="0" err="1" smtClean="0"/>
              <a:t>startshape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song</a:t>
            </a:r>
            <a:endParaRPr lang="es-ES_tradnl" sz="1400" dirty="0" smtClean="0"/>
          </a:p>
          <a:p>
            <a:endParaRPr lang="es-ES_tradnl" sz="1400" dirty="0" smtClean="0"/>
          </a:p>
          <a:p>
            <a:r>
              <a:rPr lang="es-ES_tradnl" sz="1400" dirty="0" smtClean="0"/>
              <a:t>rule </a:t>
            </a:r>
            <a:r>
              <a:rPr lang="es-ES_tradnl" sz="1400" b="1" dirty="0" err="1" smtClean="0"/>
              <a:t>bump</a:t>
            </a:r>
            <a:r>
              <a:rPr lang="es-ES_tradnl" sz="1400" dirty="0" smtClean="0"/>
              <a:t> { CIRCLE {} }</a:t>
            </a:r>
          </a:p>
          <a:p>
            <a:endParaRPr lang="es-ES_tradnl" sz="1400" dirty="0" smtClean="0"/>
          </a:p>
          <a:p>
            <a:r>
              <a:rPr lang="es-ES_tradnl" sz="1400" dirty="0" smtClean="0"/>
              <a:t>rule </a:t>
            </a:r>
            <a:r>
              <a:rPr lang="es-ES_tradnl" sz="1400" b="1" dirty="0" err="1" smtClean="0"/>
              <a:t>lump</a:t>
            </a:r>
            <a:r>
              <a:rPr lang="es-ES_tradnl" sz="1400" dirty="0" smtClean="0"/>
              <a:t> {	</a:t>
            </a:r>
            <a:r>
              <a:rPr lang="es-ES_tradnl" sz="1400" dirty="0" err="1" smtClean="0"/>
              <a:t>bump</a:t>
            </a:r>
            <a:r>
              <a:rPr lang="es-ES_tradnl" sz="1400" dirty="0" smtClean="0"/>
              <a:t>{x 0 y 0}</a:t>
            </a:r>
          </a:p>
          <a:p>
            <a:r>
              <a:rPr lang="es-ES_tradnl" sz="1400" dirty="0" smtClean="0"/>
              <a:t>		</a:t>
            </a:r>
            <a:r>
              <a:rPr lang="es-ES_tradnl" sz="1400" dirty="0" err="1" smtClean="0"/>
              <a:t>bump</a:t>
            </a:r>
            <a:r>
              <a:rPr lang="es-ES_tradnl" sz="1400" dirty="0" smtClean="0"/>
              <a:t>{x 1 y 2}</a:t>
            </a:r>
          </a:p>
          <a:p>
            <a:r>
              <a:rPr lang="es-ES_tradnl" sz="1400" dirty="0" smtClean="0"/>
              <a:t>		</a:t>
            </a:r>
            <a:r>
              <a:rPr lang="es-ES_tradnl" sz="1400" dirty="0" err="1" smtClean="0"/>
              <a:t>bump</a:t>
            </a:r>
            <a:r>
              <a:rPr lang="es-ES_tradnl" sz="1400" dirty="0" smtClean="0"/>
              <a:t>{x 2 y 5}</a:t>
            </a:r>
          </a:p>
          <a:p>
            <a:r>
              <a:rPr lang="es-ES_tradnl" sz="1400" dirty="0" smtClean="0"/>
              <a:t>		</a:t>
            </a:r>
            <a:r>
              <a:rPr lang="es-ES_tradnl" sz="1400" dirty="0" err="1" smtClean="0"/>
              <a:t>bump</a:t>
            </a:r>
            <a:r>
              <a:rPr lang="es-ES_tradnl" sz="1400" dirty="0" smtClean="0"/>
              <a:t>{x 3 y 4}}</a:t>
            </a:r>
          </a:p>
          <a:p>
            <a:endParaRPr lang="es-ES_tradnl" sz="1400" dirty="0" smtClean="0"/>
          </a:p>
          <a:p>
            <a:r>
              <a:rPr lang="es-ES_tradnl" sz="1400" dirty="0" smtClean="0"/>
              <a:t>rule </a:t>
            </a:r>
            <a:r>
              <a:rPr lang="es-ES_tradnl" sz="1400" b="1" dirty="0" err="1" smtClean="0"/>
              <a:t>stringStep</a:t>
            </a:r>
            <a:r>
              <a:rPr lang="es-ES_tradnl" sz="1400" dirty="0" smtClean="0"/>
              <a:t> {	SQUARE{s 4 1 x 2 y 0}</a:t>
            </a:r>
          </a:p>
          <a:p>
            <a:r>
              <a:rPr lang="es-ES_tradnl" sz="1400" dirty="0" smtClean="0"/>
              <a:t>			SQUARE{s 2 1 x 3 y 2} }</a:t>
            </a:r>
          </a:p>
          <a:p>
            <a:endParaRPr lang="es-ES_tradnl" sz="1400" dirty="0" smtClean="0"/>
          </a:p>
          <a:p>
            <a:r>
              <a:rPr lang="es-ES_tradnl" sz="1400" dirty="0" smtClean="0"/>
              <a:t>rule </a:t>
            </a:r>
            <a:r>
              <a:rPr lang="es-ES_tradnl" sz="1400" b="1" dirty="0" err="1" smtClean="0"/>
              <a:t>stringEnd</a:t>
            </a:r>
            <a:r>
              <a:rPr lang="es-ES_tradnl" sz="1400" dirty="0" smtClean="0"/>
              <a:t> {	SQUARE{s 4 1 x 2 y 4}</a:t>
            </a:r>
          </a:p>
          <a:p>
            <a:r>
              <a:rPr lang="es-ES_tradnl" sz="1400" dirty="0" smtClean="0"/>
              <a:t>			SQUARE{s 2 1 x 3 y -1} }</a:t>
            </a:r>
          </a:p>
          <a:p>
            <a:endParaRPr lang="es-ES_tradnl" sz="1400" dirty="0" smtClean="0"/>
          </a:p>
          <a:p>
            <a:r>
              <a:rPr lang="es-ES_tradnl" sz="1400" dirty="0" smtClean="0"/>
              <a:t>rule </a:t>
            </a:r>
            <a:r>
              <a:rPr lang="es-ES_tradnl" sz="1400" b="1" dirty="0" err="1" smtClean="0"/>
              <a:t>song</a:t>
            </a:r>
            <a:r>
              <a:rPr lang="es-ES_tradnl" sz="1400" dirty="0" smtClean="0"/>
              <a:t> {</a:t>
            </a:r>
          </a:p>
          <a:p>
            <a:r>
              <a:rPr lang="es-ES_tradnl" sz="1400" dirty="0" smtClean="0"/>
              <a:t>	</a:t>
            </a:r>
            <a:r>
              <a:rPr lang="es-ES_tradnl" sz="1400" dirty="0" err="1" smtClean="0"/>
              <a:t>stringStep</a:t>
            </a:r>
            <a:r>
              <a:rPr lang="es-ES_tradnl" sz="1400" dirty="0" smtClean="0"/>
              <a:t>{z -1 b 0.5}</a:t>
            </a:r>
          </a:p>
          <a:p>
            <a:r>
              <a:rPr lang="es-ES_tradnl" sz="1400" dirty="0" smtClean="0"/>
              <a:t>	</a:t>
            </a:r>
            <a:r>
              <a:rPr lang="es-ES_tradnl" sz="1400" dirty="0" err="1" smtClean="0"/>
              <a:t>lump</a:t>
            </a:r>
            <a:r>
              <a:rPr lang="es-ES_tradnl" sz="1400" dirty="0" smtClean="0"/>
              <a:t>{}</a:t>
            </a:r>
          </a:p>
          <a:p>
            <a:r>
              <a:rPr lang="es-ES_tradnl" sz="1400" dirty="0" smtClean="0"/>
              <a:t>	</a:t>
            </a:r>
            <a:r>
              <a:rPr lang="es-ES_tradnl" sz="1400" dirty="0" err="1" smtClean="0"/>
              <a:t>lump</a:t>
            </a:r>
            <a:r>
              <a:rPr lang="es-ES_tradnl" sz="1400" dirty="0" smtClean="0"/>
              <a:t>{x 4 y -4}</a:t>
            </a:r>
          </a:p>
          <a:p>
            <a:r>
              <a:rPr lang="es-ES_tradnl" sz="1400" dirty="0" smtClean="0"/>
              <a:t>	</a:t>
            </a:r>
            <a:r>
              <a:rPr lang="es-ES_tradnl" sz="1400" dirty="0" err="1" smtClean="0"/>
              <a:t>song</a:t>
            </a:r>
            <a:r>
              <a:rPr lang="es-ES_tradnl" sz="1400" dirty="0" smtClean="0"/>
              <a:t>{x 8 y 2} }</a:t>
            </a:r>
          </a:p>
          <a:p>
            <a:endParaRPr lang="es-ES_tradnl" sz="1400" dirty="0" smtClean="0"/>
          </a:p>
          <a:p>
            <a:r>
              <a:rPr lang="es-ES_tradnl" sz="1400" dirty="0" smtClean="0"/>
              <a:t>rule </a:t>
            </a:r>
            <a:r>
              <a:rPr lang="es-ES_tradnl" sz="1400" b="1" dirty="0" err="1" smtClean="0"/>
              <a:t>song</a:t>
            </a:r>
            <a:r>
              <a:rPr lang="es-ES_tradnl" sz="1400" dirty="0" smtClean="0"/>
              <a:t> 0.25 { </a:t>
            </a:r>
            <a:r>
              <a:rPr lang="es-ES_tradnl" sz="1400" dirty="0" err="1" smtClean="0"/>
              <a:t>stringEnd</a:t>
            </a:r>
            <a:r>
              <a:rPr lang="es-ES_tradnl" sz="1400" dirty="0" smtClean="0"/>
              <a:t>{z -1 b 0.5} }</a:t>
            </a:r>
            <a:endParaRPr lang="en-US" sz="1400" dirty="0"/>
          </a:p>
        </p:txBody>
      </p:sp>
      <p:pic>
        <p:nvPicPr>
          <p:cNvPr id="9" name="cfml-prototyp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3455" y="60941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28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3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http://www.contextfreeart.org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http://structuresynth.sourceforge.net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http://impromptu.moso.com.au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Me:</a:t>
            </a:r>
          </a:p>
          <a:p>
            <a:pPr lvl="1"/>
            <a:r>
              <a:rPr lang="en-US" dirty="0" smtClean="0">
                <a:hlinkClick r:id="rId5"/>
              </a:rPr>
              <a:t>adam@adamsmith.as</a:t>
            </a:r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rndmcnlly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070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Grammars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Little programming languages for expressing patterns</a:t>
            </a:r>
          </a:p>
          <a:p>
            <a:endParaRPr lang="en-US" dirty="0" smtClean="0"/>
          </a:p>
          <a:p>
            <a:pPr lvl="1"/>
            <a:r>
              <a:rPr lang="en-US" dirty="0" err="1" smtClean="0"/>
              <a:t>ContextFreeArt</a:t>
            </a:r>
            <a:r>
              <a:rPr lang="en-US" dirty="0" smtClean="0"/>
              <a:t> – generative 2D visuals</a:t>
            </a:r>
          </a:p>
          <a:p>
            <a:pPr lvl="1"/>
            <a:r>
              <a:rPr lang="en-US" dirty="0" err="1" smtClean="0"/>
              <a:t>StructureSynth</a:t>
            </a:r>
            <a:r>
              <a:rPr lang="en-US" dirty="0"/>
              <a:t> </a:t>
            </a:r>
            <a:r>
              <a:rPr lang="en-US" dirty="0" smtClean="0"/>
              <a:t>– generative 3D visuals</a:t>
            </a:r>
          </a:p>
          <a:p>
            <a:pPr lvl="1"/>
            <a:r>
              <a:rPr lang="en-US" dirty="0" smtClean="0"/>
              <a:t>CFML – generative music</a:t>
            </a:r>
          </a:p>
        </p:txBody>
      </p:sp>
    </p:spTree>
    <p:extLst>
      <p:ext uri="{BB962C8B-B14F-4D97-AF65-F5344CB8AC3E}">
        <p14:creationId xmlns:p14="http://schemas.microsoft.com/office/powerpoint/2010/main" val="213957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921" t="13525" r="7880" b="16156"/>
          <a:stretch/>
        </p:blipFill>
        <p:spPr>
          <a:xfrm>
            <a:off x="0" y="1513840"/>
            <a:ext cx="9128396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17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5710">
            <a:off x="329322" y="2199276"/>
            <a:ext cx="6806222" cy="40810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12771">
            <a:off x="1934239" y="463539"/>
            <a:ext cx="6806221" cy="40810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30500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1030"/>
          <a:stretch/>
        </p:blipFill>
        <p:spPr>
          <a:xfrm>
            <a:off x="1369217" y="406767"/>
            <a:ext cx="6583412" cy="6101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889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02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0"/>
            <a:ext cx="6053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15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100"/>
            <a:ext cx="9144000" cy="448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8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1285</TotalTime>
  <Words>1362</Words>
  <Application>Microsoft Macintosh PowerPoint</Application>
  <PresentationFormat>On-screen Show (4:3)</PresentationFormat>
  <Paragraphs>508</Paragraphs>
  <Slides>26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Module</vt:lpstr>
      <vt:lpstr>Design Grammars for Creative Programmers</vt:lpstr>
      <vt:lpstr>PowerPoint Presentation</vt:lpstr>
      <vt:lpstr>Design Grammars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Vocabulary</vt:lpstr>
      <vt:lpstr>Python</vt:lpstr>
      <vt:lpstr>Some Snakes</vt:lpstr>
      <vt:lpstr>A Snake Recipe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Abstraction, Recursion and Nondeterminism</dc:title>
  <dc:creator>Adam Smith</dc:creator>
  <cp:lastModifiedBy>Adam Smith</cp:lastModifiedBy>
  <cp:revision>17</cp:revision>
  <dcterms:created xsi:type="dcterms:W3CDTF">2013-11-19T02:11:51Z</dcterms:created>
  <dcterms:modified xsi:type="dcterms:W3CDTF">2013-11-20T09:22:31Z</dcterms:modified>
</cp:coreProperties>
</file>